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141169004" r:id="rId6"/>
    <p:sldId id="141169013" r:id="rId7"/>
    <p:sldId id="141169018" r:id="rId8"/>
    <p:sldId id="141169016" r:id="rId9"/>
    <p:sldId id="141169015" r:id="rId10"/>
    <p:sldId id="141169021" r:id="rId11"/>
    <p:sldId id="141169020" r:id="rId12"/>
    <p:sldId id="141169014" r:id="rId13"/>
    <p:sldId id="141169011" r:id="rId14"/>
    <p:sldId id="141169006" r:id="rId15"/>
    <p:sldId id="141169010" r:id="rId16"/>
    <p:sldId id="141169024" r:id="rId17"/>
    <p:sldId id="141169023" r:id="rId18"/>
    <p:sldId id="141169022" r:id="rId19"/>
    <p:sldId id="141169027" r:id="rId20"/>
    <p:sldId id="141169025" r:id="rId21"/>
    <p:sldId id="141169009" r:id="rId22"/>
    <p:sldId id="141169008" r:id="rId23"/>
    <p:sldId id="14116900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C34E0F-5620-2344-A365-E694004D8CCE}">
          <p14:sldIdLst>
            <p14:sldId id="141169004"/>
            <p14:sldId id="141169013"/>
            <p14:sldId id="141169018"/>
            <p14:sldId id="141169016"/>
            <p14:sldId id="141169015"/>
            <p14:sldId id="141169021"/>
            <p14:sldId id="141169020"/>
            <p14:sldId id="141169014"/>
            <p14:sldId id="141169011"/>
            <p14:sldId id="141169006"/>
            <p14:sldId id="141169010"/>
            <p14:sldId id="141169024"/>
            <p14:sldId id="141169023"/>
            <p14:sldId id="141169022"/>
            <p14:sldId id="141169027"/>
            <p14:sldId id="141169025"/>
            <p14:sldId id="141169009"/>
            <p14:sldId id="141169008"/>
            <p14:sldId id="141169005"/>
          </p14:sldIdLst>
        </p14:section>
      </p14:sectionLst>
    </p:ext>
    <p:ext uri="{EFAFB233-063F-42B5-8137-9DF3F51BA10A}">
      <p15:sldGuideLst xmlns:p15="http://schemas.microsoft.com/office/powerpoint/2012/main">
        <p15:guide id="1" pos="1708" userDrawn="1">
          <p15:clr>
            <a:srgbClr val="A4A3A4"/>
          </p15:clr>
        </p15:guide>
        <p15:guide id="2" pos="3182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pos="4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300D11-36B5-258B-A884-1073F6859F11}" name="Barbara Dubach" initials="BD" userId="32373b33cffe7206" providerId="Windows Live"/>
  <p188:author id="{5A17ED25-9A04-8377-94A8-91E54DDC963F}" name="Simon Zysset" initials="" userId="S::Simon.Zysset@wwf.ch::5742b4fd-ee84-466f-9dc2-e74b19ad9cd9" providerId="AD"/>
  <p188:author id="{DCB7373E-AFE0-E820-D9EB-9DA30B06C78E}" name="Leyser Nadine" initials="LN" userId="S::nadine.leyser@snf.ch::f10963a5-12d4-45c6-9a96-68d3d8539308" providerId="AD"/>
  <p188:author id="{EDADE0CB-3AC9-68EF-D24D-E2A6101F3373}" name="Simon Zysset" initials="SZ" userId="S::simon.zysset@wwf.ch::5742b4fd-ee84-466f-9dc2-e74b19ad9cd9" providerId="AD"/>
  <p188:author id="{19A721F4-CE75-1D19-47F6-1D75910D8890}" name="Sille Irina" initials="SI" userId="S::irina.sille@snf.ch::b88aecf6-1619-4b14-ab4e-dd41418da892" providerId="AD"/>
  <p188:author id="{6DAAB2FB-30EA-5977-0A39-AA3A578F2970}" name="Mascha Theiler" initials="MT" userId="S::mascha.theiler@wwf.ch::a0f496a5-efc4-4b52-959d-5e95987cae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645"/>
    <a:srgbClr val="4AA32C"/>
    <a:srgbClr val="D28D0C"/>
    <a:srgbClr val="EC640F"/>
    <a:srgbClr val="F59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10066-9121-41C3-A5FE-CB722E44E4F7}" v="7" dt="2026-02-04T14:36:28.120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NF">
    <a:wholeTbl>
      <a:tcTxStyle>
        <a:fontRef idx="minor">
          <a:prstClr val="black"/>
        </a:fontRef>
        <a:srgbClr val="000000"/>
      </a:tcTxStyle>
      <a:tcStyle>
        <a:tcBdr>
          <a:left>
            <a:ln w="0" cmpd="sng">
              <a:solidFill>
                <a:srgbClr val="000000"/>
              </a:solidFill>
            </a:ln>
          </a:left>
          <a:right>
            <a:ln w="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wholeTbl>
    <a:lastCol>
      <a:tcTxStyle i="off">
        <a:fontRef idx="minor"/>
        <a:srgbClr val="000000"/>
      </a:tcTxStyle>
      <a:tcStyle>
        <a:tcBdr/>
        <a:fill>
          <a:solidFill>
            <a:srgbClr val="FFFFFF"/>
          </a:solidFill>
        </a:fill>
      </a:tcStyle>
    </a:lastCol>
    <a:firstCol>
      <a:tcTxStyle i="off">
        <a:fontRef idx="major"/>
        <a:srgbClr val="000000"/>
      </a:tcTxStyle>
      <a:tcStyle>
        <a:tcBdr/>
        <a:fill>
          <a:solidFill>
            <a:srgbClr val="FFFFFF"/>
          </a:solidFill>
        </a:fill>
      </a:tcStyle>
    </a:firstCol>
    <a:lastRow>
      <a:tcTxStyle b="on">
        <a:fontRef idx="major"/>
        <a:srgbClr val="FFFFFF"/>
      </a:tcTxStyle>
      <a:tcStyle>
        <a:tcBdr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</a:tcBdr>
        <a:fill>
          <a:solidFill>
            <a:srgbClr val="C95B40"/>
          </a:solidFill>
        </a:fill>
      </a:tcStyle>
    </a:lastRow>
    <a:firstRow>
      <a:tcTxStyle b="on">
        <a:fontRef idx="major"/>
        <a:srgbClr val="000000"/>
      </a:tcTxStyle>
      <a:tcStyle>
        <a:tcBdr/>
        <a:fill>
          <a:solidFill>
            <a:srgbClr val="FFFFFF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7" autoAdjust="0"/>
    <p:restoredTop sz="97020" autoAdjust="0"/>
  </p:normalViewPr>
  <p:slideViewPr>
    <p:cSldViewPr snapToGrid="0" snapToObjects="1" showGuides="1">
      <p:cViewPr varScale="1">
        <p:scale>
          <a:sx n="84" d="100"/>
          <a:sy n="84" d="100"/>
        </p:scale>
        <p:origin x="132" y="84"/>
      </p:cViewPr>
      <p:guideLst>
        <p:guide pos="1708"/>
        <p:guide pos="3182"/>
        <p:guide orient="horz" pos="981"/>
        <p:guide orient="horz" pos="2260"/>
        <p:guide pos="45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cha Theiler" userId="a0f496a5-efc4-4b52-959d-5e95987cae8c" providerId="ADAL" clId="{46BE184E-840E-48D3-B624-C448522A216F}"/>
    <pc:docChg chg="undo redo custSel modSld">
      <pc:chgData name="Mascha Theiler" userId="a0f496a5-efc4-4b52-959d-5e95987cae8c" providerId="ADAL" clId="{46BE184E-840E-48D3-B624-C448522A216F}" dt="2026-02-04T14:38:10.625" v="1112" actId="20577"/>
      <pc:docMkLst>
        <pc:docMk/>
      </pc:docMkLst>
      <pc:sldChg chg="addSp delSp modSp">
        <pc:chgData name="Mascha Theiler" userId="a0f496a5-efc4-4b52-959d-5e95987cae8c" providerId="ADAL" clId="{46BE184E-840E-48D3-B624-C448522A216F}" dt="2026-02-04T14:36:28.119" v="1100"/>
        <pc:sldMkLst>
          <pc:docMk/>
          <pc:sldMk cId="212893902" sldId="141169004"/>
        </pc:sldMkLst>
        <pc:spChg chg="mod">
          <ac:chgData name="Mascha Theiler" userId="a0f496a5-efc4-4b52-959d-5e95987cae8c" providerId="ADAL" clId="{46BE184E-840E-48D3-B624-C448522A216F}" dt="2026-01-07T13:52:01.440" v="13"/>
          <ac:spMkLst>
            <pc:docMk/>
            <pc:sldMk cId="212893902" sldId="141169004"/>
            <ac:spMk id="3" creationId="{DBBC741F-F36E-AFA0-3CD1-CD890CC4089C}"/>
          </ac:spMkLst>
        </pc:spChg>
        <pc:spChg chg="mod">
          <ac:chgData name="Mascha Theiler" userId="a0f496a5-efc4-4b52-959d-5e95987cae8c" providerId="ADAL" clId="{46BE184E-840E-48D3-B624-C448522A216F}" dt="2026-01-07T13:52:07.932" v="14"/>
          <ac:spMkLst>
            <pc:docMk/>
            <pc:sldMk cId="212893902" sldId="141169004"/>
            <ac:spMk id="5" creationId="{CC410DC2-7478-767E-6704-A9ADE8F66B15}"/>
          </ac:spMkLst>
        </pc:spChg>
        <pc:picChg chg="add mod">
          <ac:chgData name="Mascha Theiler" userId="a0f496a5-efc4-4b52-959d-5e95987cae8c" providerId="ADAL" clId="{46BE184E-840E-48D3-B624-C448522A216F}" dt="2026-02-04T14:36:28.119" v="1100"/>
          <ac:picMkLst>
            <pc:docMk/>
            <pc:sldMk cId="212893902" sldId="141169004"/>
            <ac:picMk id="2" creationId="{FC4C6146-2CF0-BCC7-65DB-829999949DA4}"/>
          </ac:picMkLst>
        </pc:picChg>
        <pc:picChg chg="add mod">
          <ac:chgData name="Mascha Theiler" userId="a0f496a5-efc4-4b52-959d-5e95987cae8c" providerId="ADAL" clId="{46BE184E-840E-48D3-B624-C448522A216F}" dt="2026-01-08T07:50:06.539" v="1091" actId="1076"/>
          <ac:picMkLst>
            <pc:docMk/>
            <pc:sldMk cId="212893902" sldId="141169004"/>
            <ac:picMk id="1026" creationId="{D505AD0C-51B3-A810-638A-BE510FB35368}"/>
          </ac:picMkLst>
        </pc:picChg>
      </pc:sldChg>
      <pc:sldChg chg="addSp modSp mod">
        <pc:chgData name="Mascha Theiler" userId="a0f496a5-efc4-4b52-959d-5e95987cae8c" providerId="ADAL" clId="{46BE184E-840E-48D3-B624-C448522A216F}" dt="2026-01-07T14:44:07.515" v="834" actId="20577"/>
        <pc:sldMkLst>
          <pc:docMk/>
          <pc:sldMk cId="806316510" sldId="141169005"/>
        </pc:sldMkLst>
        <pc:spChg chg="mod">
          <ac:chgData name="Mascha Theiler" userId="a0f496a5-efc4-4b52-959d-5e95987cae8c" providerId="ADAL" clId="{46BE184E-840E-48D3-B624-C448522A216F}" dt="2026-01-07T14:42:29.537" v="798"/>
          <ac:spMkLst>
            <pc:docMk/>
            <pc:sldMk cId="806316510" sldId="141169005"/>
            <ac:spMk id="2" creationId="{C7CFFD2A-3290-0E0C-33BD-371696BE2862}"/>
          </ac:spMkLst>
        </pc:spChg>
        <pc:spChg chg="mod">
          <ac:chgData name="Mascha Theiler" userId="a0f496a5-efc4-4b52-959d-5e95987cae8c" providerId="ADAL" clId="{46BE184E-840E-48D3-B624-C448522A216F}" dt="2026-01-07T14:43:50.731" v="811" actId="20577"/>
          <ac:spMkLst>
            <pc:docMk/>
            <pc:sldMk cId="806316510" sldId="141169005"/>
            <ac:spMk id="3" creationId="{6B84C24E-A26E-1008-29AE-2AC4F565872B}"/>
          </ac:spMkLst>
        </pc:spChg>
        <pc:spChg chg="mod">
          <ac:chgData name="Mascha Theiler" userId="a0f496a5-efc4-4b52-959d-5e95987cae8c" providerId="ADAL" clId="{46BE184E-840E-48D3-B624-C448522A216F}" dt="2026-01-07T14:44:07.515" v="834" actId="20577"/>
          <ac:spMkLst>
            <pc:docMk/>
            <pc:sldMk cId="806316510" sldId="141169005"/>
            <ac:spMk id="5" creationId="{9385D502-DD55-F03A-83BC-702479766347}"/>
          </ac:spMkLst>
        </pc:spChg>
      </pc:sldChg>
      <pc:sldChg chg="modSp mod">
        <pc:chgData name="Mascha Theiler" userId="a0f496a5-efc4-4b52-959d-5e95987cae8c" providerId="ADAL" clId="{46BE184E-840E-48D3-B624-C448522A216F}" dt="2026-01-07T14:53:26.981" v="1056" actId="1076"/>
        <pc:sldMkLst>
          <pc:docMk/>
          <pc:sldMk cId="1352338648" sldId="141169006"/>
        </pc:sldMkLst>
        <pc:spChg chg="mod">
          <ac:chgData name="Mascha Theiler" userId="a0f496a5-efc4-4b52-959d-5e95987cae8c" providerId="ADAL" clId="{46BE184E-840E-48D3-B624-C448522A216F}" dt="2026-01-07T14:37:01.597" v="622"/>
          <ac:spMkLst>
            <pc:docMk/>
            <pc:sldMk cId="1352338648" sldId="141169006"/>
            <ac:spMk id="2" creationId="{5963B92A-A274-391A-3FA1-29D1D7D94E15}"/>
          </ac:spMkLst>
        </pc:spChg>
        <pc:spChg chg="mod">
          <ac:chgData name="Mascha Theiler" userId="a0f496a5-efc4-4b52-959d-5e95987cae8c" providerId="ADAL" clId="{46BE184E-840E-48D3-B624-C448522A216F}" dt="2026-01-07T14:53:26.981" v="1056" actId="1076"/>
          <ac:spMkLst>
            <pc:docMk/>
            <pc:sldMk cId="1352338648" sldId="141169006"/>
            <ac:spMk id="3" creationId="{78F2B0C8-6B5B-7939-A1A3-AD9A0F6A3AAE}"/>
          </ac:spMkLst>
        </pc:spChg>
        <pc:spChg chg="mod">
          <ac:chgData name="Mascha Theiler" userId="a0f496a5-efc4-4b52-959d-5e95987cae8c" providerId="ADAL" clId="{46BE184E-840E-48D3-B624-C448522A216F}" dt="2026-01-07T14:37:30.555" v="648" actId="20577"/>
          <ac:spMkLst>
            <pc:docMk/>
            <pc:sldMk cId="1352338648" sldId="141169006"/>
            <ac:spMk id="5" creationId="{37C62475-C75C-C10F-830F-21D6A6AF8596}"/>
          </ac:spMkLst>
        </pc:spChg>
      </pc:sldChg>
      <pc:sldChg chg="modSp mod">
        <pc:chgData name="Mascha Theiler" userId="a0f496a5-efc4-4b52-959d-5e95987cae8c" providerId="ADAL" clId="{46BE184E-840E-48D3-B624-C448522A216F}" dt="2026-01-08T07:20:17.391" v="1086" actId="20577"/>
        <pc:sldMkLst>
          <pc:docMk/>
          <pc:sldMk cId="3272722806" sldId="141169008"/>
        </pc:sldMkLst>
        <pc:spChg chg="mod">
          <ac:chgData name="Mascha Theiler" userId="a0f496a5-efc4-4b52-959d-5e95987cae8c" providerId="ADAL" clId="{46BE184E-840E-48D3-B624-C448522A216F}" dt="2026-01-07T14:42:07.381" v="778"/>
          <ac:spMkLst>
            <pc:docMk/>
            <pc:sldMk cId="3272722806" sldId="141169008"/>
            <ac:spMk id="2" creationId="{ECFCEDCD-DE5B-D060-6C03-CC7A1E1A7A29}"/>
          </ac:spMkLst>
        </pc:spChg>
        <pc:spChg chg="mod">
          <ac:chgData name="Mascha Theiler" userId="a0f496a5-efc4-4b52-959d-5e95987cae8c" providerId="ADAL" clId="{46BE184E-840E-48D3-B624-C448522A216F}" dt="2026-01-08T07:20:17.391" v="1086" actId="20577"/>
          <ac:spMkLst>
            <pc:docMk/>
            <pc:sldMk cId="3272722806" sldId="141169008"/>
            <ac:spMk id="3" creationId="{880FAD3B-608E-8487-C49C-4D493E6722BB}"/>
          </ac:spMkLst>
        </pc:spChg>
        <pc:spChg chg="mod">
          <ac:chgData name="Mascha Theiler" userId="a0f496a5-efc4-4b52-959d-5e95987cae8c" providerId="ADAL" clId="{46BE184E-840E-48D3-B624-C448522A216F}" dt="2026-01-07T14:42:14.012" v="797" actId="20577"/>
          <ac:spMkLst>
            <pc:docMk/>
            <pc:sldMk cId="3272722806" sldId="141169008"/>
            <ac:spMk id="5" creationId="{0B058973-BE94-6C33-CAC8-171B308BF357}"/>
          </ac:spMkLst>
        </pc:spChg>
      </pc:sldChg>
      <pc:sldChg chg="modSp mod">
        <pc:chgData name="Mascha Theiler" userId="a0f496a5-efc4-4b52-959d-5e95987cae8c" providerId="ADAL" clId="{46BE184E-840E-48D3-B624-C448522A216F}" dt="2026-01-07T14:41:47.281" v="776" actId="113"/>
        <pc:sldMkLst>
          <pc:docMk/>
          <pc:sldMk cId="3989882371" sldId="141169009"/>
        </pc:sldMkLst>
        <pc:spChg chg="mod">
          <ac:chgData name="Mascha Theiler" userId="a0f496a5-efc4-4b52-959d-5e95987cae8c" providerId="ADAL" clId="{46BE184E-840E-48D3-B624-C448522A216F}" dt="2026-01-07T14:40:10.241" v="729"/>
          <ac:spMkLst>
            <pc:docMk/>
            <pc:sldMk cId="3989882371" sldId="141169009"/>
            <ac:spMk id="2" creationId="{97374FCA-C95A-8B35-75FE-CA1FD25336B6}"/>
          </ac:spMkLst>
        </pc:spChg>
        <pc:spChg chg="mod">
          <ac:chgData name="Mascha Theiler" userId="a0f496a5-efc4-4b52-959d-5e95987cae8c" providerId="ADAL" clId="{46BE184E-840E-48D3-B624-C448522A216F}" dt="2026-01-07T14:41:47.281" v="776" actId="113"/>
          <ac:spMkLst>
            <pc:docMk/>
            <pc:sldMk cId="3989882371" sldId="141169009"/>
            <ac:spMk id="3" creationId="{03920B92-2D1F-BF6D-82B0-B2635C50A8F6}"/>
          </ac:spMkLst>
        </pc:spChg>
        <pc:spChg chg="mod">
          <ac:chgData name="Mascha Theiler" userId="a0f496a5-efc4-4b52-959d-5e95987cae8c" providerId="ADAL" clId="{46BE184E-840E-48D3-B624-C448522A216F}" dt="2026-01-07T14:40:21.687" v="748" actId="20577"/>
          <ac:spMkLst>
            <pc:docMk/>
            <pc:sldMk cId="3989882371" sldId="141169009"/>
            <ac:spMk id="5" creationId="{C0382885-ED17-380D-05A5-D5E665C8636A}"/>
          </ac:spMkLst>
        </pc:spChg>
      </pc:sldChg>
      <pc:sldChg chg="modSp mod">
        <pc:chgData name="Mascha Theiler" userId="a0f496a5-efc4-4b52-959d-5e95987cae8c" providerId="ADAL" clId="{46BE184E-840E-48D3-B624-C448522A216F}" dt="2026-02-04T14:37:58.367" v="1110" actId="20577"/>
        <pc:sldMkLst>
          <pc:docMk/>
          <pc:sldMk cId="3708738666" sldId="141169010"/>
        </pc:sldMkLst>
        <pc:spChg chg="mod">
          <ac:chgData name="Mascha Theiler" userId="a0f496a5-efc4-4b52-959d-5e95987cae8c" providerId="ADAL" clId="{46BE184E-840E-48D3-B624-C448522A216F}" dt="2026-01-07T14:49:10.480" v="865"/>
          <ac:spMkLst>
            <pc:docMk/>
            <pc:sldMk cId="3708738666" sldId="141169010"/>
            <ac:spMk id="2" creationId="{BB913434-7EAC-453D-B9AB-236218BDCDB4}"/>
          </ac:spMkLst>
        </pc:spChg>
        <pc:spChg chg="mod">
          <ac:chgData name="Mascha Theiler" userId="a0f496a5-efc4-4b52-959d-5e95987cae8c" providerId="ADAL" clId="{46BE184E-840E-48D3-B624-C448522A216F}" dt="2026-02-04T14:37:58.367" v="1110" actId="20577"/>
          <ac:spMkLst>
            <pc:docMk/>
            <pc:sldMk cId="3708738666" sldId="141169010"/>
            <ac:spMk id="3" creationId="{37939B4E-1234-5505-851F-88275D08CEEC}"/>
          </ac:spMkLst>
        </pc:spChg>
        <pc:spChg chg="mod">
          <ac:chgData name="Mascha Theiler" userId="a0f496a5-efc4-4b52-959d-5e95987cae8c" providerId="ADAL" clId="{46BE184E-840E-48D3-B624-C448522A216F}" dt="2026-01-07T14:49:18.714" v="885" actId="20577"/>
          <ac:spMkLst>
            <pc:docMk/>
            <pc:sldMk cId="3708738666" sldId="141169010"/>
            <ac:spMk id="5" creationId="{7B8C50E7-4CC1-9EAD-D383-CF314AE8DC10}"/>
          </ac:spMkLst>
        </pc:spChg>
      </pc:sldChg>
      <pc:sldChg chg="addSp delSp modSp mod">
        <pc:chgData name="Mascha Theiler" userId="a0f496a5-efc4-4b52-959d-5e95987cae8c" providerId="ADAL" clId="{46BE184E-840E-48D3-B624-C448522A216F}" dt="2026-01-08T07:18:41.500" v="1079" actId="1076"/>
        <pc:sldMkLst>
          <pc:docMk/>
          <pc:sldMk cId="1744592103" sldId="141169011"/>
        </pc:sldMkLst>
        <pc:spChg chg="mod">
          <ac:chgData name="Mascha Theiler" userId="a0f496a5-efc4-4b52-959d-5e95987cae8c" providerId="ADAL" clId="{46BE184E-840E-48D3-B624-C448522A216F}" dt="2026-01-07T14:29:00.863" v="383"/>
          <ac:spMkLst>
            <pc:docMk/>
            <pc:sldMk cId="1744592103" sldId="141169011"/>
            <ac:spMk id="2" creationId="{BF3D0F9A-EF92-E67A-7DE9-06859EB206C7}"/>
          </ac:spMkLst>
        </pc:spChg>
        <pc:spChg chg="mod">
          <ac:chgData name="Mascha Theiler" userId="a0f496a5-efc4-4b52-959d-5e95987cae8c" providerId="ADAL" clId="{46BE184E-840E-48D3-B624-C448522A216F}" dt="2026-01-07T14:25:37.188" v="382" actId="20577"/>
          <ac:spMkLst>
            <pc:docMk/>
            <pc:sldMk cId="1744592103" sldId="141169011"/>
            <ac:spMk id="5" creationId="{3E04C794-D213-7E6E-3E65-83C8D4C8722C}"/>
          </ac:spMkLst>
        </pc:spChg>
        <pc:spChg chg="mod">
          <ac:chgData name="Mascha Theiler" userId="a0f496a5-efc4-4b52-959d-5e95987cae8c" providerId="ADAL" clId="{46BE184E-840E-48D3-B624-C448522A216F}" dt="2026-01-08T07:18:41.500" v="1079" actId="1076"/>
          <ac:spMkLst>
            <pc:docMk/>
            <pc:sldMk cId="1744592103" sldId="141169011"/>
            <ac:spMk id="7" creationId="{FABE5AE8-784C-9743-F566-7289DF476D31}"/>
          </ac:spMkLst>
        </pc:spChg>
        <pc:picChg chg="add mod">
          <ac:chgData name="Mascha Theiler" userId="a0f496a5-efc4-4b52-959d-5e95987cae8c" providerId="ADAL" clId="{46BE184E-840E-48D3-B624-C448522A216F}" dt="2026-01-08T07:17:38.959" v="1065" actId="14100"/>
          <ac:picMkLst>
            <pc:docMk/>
            <pc:sldMk cId="1744592103" sldId="141169011"/>
            <ac:picMk id="1026" creationId="{21B845D5-FB71-82D9-C8C6-46166084F92C}"/>
          </ac:picMkLst>
        </pc:picChg>
      </pc:sldChg>
      <pc:sldChg chg="modSp mod">
        <pc:chgData name="Mascha Theiler" userId="a0f496a5-efc4-4b52-959d-5e95987cae8c" providerId="ADAL" clId="{46BE184E-840E-48D3-B624-C448522A216F}" dt="2026-01-07T13:59:35.264" v="59" actId="1076"/>
        <pc:sldMkLst>
          <pc:docMk/>
          <pc:sldMk cId="3171159530" sldId="141169013"/>
        </pc:sldMkLst>
        <pc:spChg chg="mod">
          <ac:chgData name="Mascha Theiler" userId="a0f496a5-efc4-4b52-959d-5e95987cae8c" providerId="ADAL" clId="{46BE184E-840E-48D3-B624-C448522A216F}" dt="2026-01-07T13:56:47.134" v="19" actId="20577"/>
          <ac:spMkLst>
            <pc:docMk/>
            <pc:sldMk cId="3171159530" sldId="141169013"/>
            <ac:spMk id="2" creationId="{C3945439-1C16-BCB2-4C79-260618DAD0B2}"/>
          </ac:spMkLst>
        </pc:spChg>
        <pc:spChg chg="mod">
          <ac:chgData name="Mascha Theiler" userId="a0f496a5-efc4-4b52-959d-5e95987cae8c" providerId="ADAL" clId="{46BE184E-840E-48D3-B624-C448522A216F}" dt="2026-01-07T13:59:35.264" v="59" actId="1076"/>
          <ac:spMkLst>
            <pc:docMk/>
            <pc:sldMk cId="3171159530" sldId="141169013"/>
            <ac:spMk id="3" creationId="{C21A7579-B93C-DD18-A750-BECCE46D9BF0}"/>
          </ac:spMkLst>
        </pc:spChg>
        <pc:spChg chg="mod">
          <ac:chgData name="Mascha Theiler" userId="a0f496a5-efc4-4b52-959d-5e95987cae8c" providerId="ADAL" clId="{46BE184E-840E-48D3-B624-C448522A216F}" dt="2026-01-07T13:56:57.995" v="40" actId="20577"/>
          <ac:spMkLst>
            <pc:docMk/>
            <pc:sldMk cId="3171159530" sldId="141169013"/>
            <ac:spMk id="5" creationId="{AA542CC3-E793-79D5-118B-B5A042425988}"/>
          </ac:spMkLst>
        </pc:spChg>
      </pc:sldChg>
      <pc:sldChg chg="modSp mod">
        <pc:chgData name="Mascha Theiler" userId="a0f496a5-efc4-4b52-959d-5e95987cae8c" providerId="ADAL" clId="{46BE184E-840E-48D3-B624-C448522A216F}" dt="2026-01-07T14:25:08.551" v="348" actId="20577"/>
        <pc:sldMkLst>
          <pc:docMk/>
          <pc:sldMk cId="1358235853" sldId="141169014"/>
        </pc:sldMkLst>
        <pc:spChg chg="mod">
          <ac:chgData name="Mascha Theiler" userId="a0f496a5-efc4-4b52-959d-5e95987cae8c" providerId="ADAL" clId="{46BE184E-840E-48D3-B624-C448522A216F}" dt="2026-01-07T14:23:13.236" v="330" actId="108"/>
          <ac:spMkLst>
            <pc:docMk/>
            <pc:sldMk cId="1358235853" sldId="141169014"/>
            <ac:spMk id="2" creationId="{B59007A2-46F9-EA65-CDA8-BBCD7F4BB3E4}"/>
          </ac:spMkLst>
        </pc:spChg>
        <pc:spChg chg="mod">
          <ac:chgData name="Mascha Theiler" userId="a0f496a5-efc4-4b52-959d-5e95987cae8c" providerId="ADAL" clId="{46BE184E-840E-48D3-B624-C448522A216F}" dt="2026-01-07T14:25:08.551" v="348" actId="20577"/>
          <ac:spMkLst>
            <pc:docMk/>
            <pc:sldMk cId="1358235853" sldId="141169014"/>
            <ac:spMk id="3" creationId="{2CBDD328-1C4A-DD6E-8EA3-64F054640B9F}"/>
          </ac:spMkLst>
        </pc:spChg>
        <pc:spChg chg="mod">
          <ac:chgData name="Mascha Theiler" userId="a0f496a5-efc4-4b52-959d-5e95987cae8c" providerId="ADAL" clId="{46BE184E-840E-48D3-B624-C448522A216F}" dt="2026-01-07T14:06:04.854" v="272" actId="20577"/>
          <ac:spMkLst>
            <pc:docMk/>
            <pc:sldMk cId="1358235853" sldId="141169014"/>
            <ac:spMk id="5" creationId="{52AD0755-CDBD-5076-9930-4CBF2FAE3031}"/>
          </ac:spMkLst>
        </pc:spChg>
      </pc:sldChg>
      <pc:sldChg chg="modSp mod">
        <pc:chgData name="Mascha Theiler" userId="a0f496a5-efc4-4b52-959d-5e95987cae8c" providerId="ADAL" clId="{46BE184E-840E-48D3-B624-C448522A216F}" dt="2026-01-07T14:05:40.719" v="253" actId="20577"/>
        <pc:sldMkLst>
          <pc:docMk/>
          <pc:sldMk cId="1155642287" sldId="141169015"/>
        </pc:sldMkLst>
        <pc:spChg chg="mod">
          <ac:chgData name="Mascha Theiler" userId="a0f496a5-efc4-4b52-959d-5e95987cae8c" providerId="ADAL" clId="{46BE184E-840E-48D3-B624-C448522A216F}" dt="2026-01-07T14:05:40.719" v="253" actId="20577"/>
          <ac:spMkLst>
            <pc:docMk/>
            <pc:sldMk cId="1155642287" sldId="141169015"/>
            <ac:spMk id="2" creationId="{5E3A953B-6A93-D5AC-34E4-BCFB6FEF7CA6}"/>
          </ac:spMkLst>
        </pc:spChg>
        <pc:spChg chg="mod">
          <ac:chgData name="Mascha Theiler" userId="a0f496a5-efc4-4b52-959d-5e95987cae8c" providerId="ADAL" clId="{46BE184E-840E-48D3-B624-C448522A216F}" dt="2026-01-07T14:02:55.763" v="162" actId="20577"/>
          <ac:spMkLst>
            <pc:docMk/>
            <pc:sldMk cId="1155642287" sldId="141169015"/>
            <ac:spMk id="5" creationId="{F0E250FD-73CD-1BD1-5815-C525C4B0DDE7}"/>
          </ac:spMkLst>
        </pc:spChg>
      </pc:sldChg>
      <pc:sldChg chg="modSp mod">
        <pc:chgData name="Mascha Theiler" userId="a0f496a5-efc4-4b52-959d-5e95987cae8c" providerId="ADAL" clId="{46BE184E-840E-48D3-B624-C448522A216F}" dt="2026-02-04T14:36:39.698" v="1102" actId="20577"/>
        <pc:sldMkLst>
          <pc:docMk/>
          <pc:sldMk cId="3920161085" sldId="141169016"/>
        </pc:sldMkLst>
        <pc:spChg chg="mod">
          <ac:chgData name="Mascha Theiler" userId="a0f496a5-efc4-4b52-959d-5e95987cae8c" providerId="ADAL" clId="{46BE184E-840E-48D3-B624-C448522A216F}" dt="2026-02-04T14:36:39.698" v="1102" actId="20577"/>
          <ac:spMkLst>
            <pc:docMk/>
            <pc:sldMk cId="3920161085" sldId="141169016"/>
            <ac:spMk id="2" creationId="{70798453-C997-95A2-1CE2-DB06558C9443}"/>
          </ac:spMkLst>
        </pc:spChg>
        <pc:spChg chg="mod">
          <ac:chgData name="Mascha Theiler" userId="a0f496a5-efc4-4b52-959d-5e95987cae8c" providerId="ADAL" clId="{46BE184E-840E-48D3-B624-C448522A216F}" dt="2026-01-07T14:02:44.949" v="121" actId="20577"/>
          <ac:spMkLst>
            <pc:docMk/>
            <pc:sldMk cId="3920161085" sldId="141169016"/>
            <ac:spMk id="3" creationId="{E1134C37-16BD-2DC0-EB07-DC15D0ECA40D}"/>
          </ac:spMkLst>
        </pc:spChg>
        <pc:spChg chg="mod">
          <ac:chgData name="Mascha Theiler" userId="a0f496a5-efc4-4b52-959d-5e95987cae8c" providerId="ADAL" clId="{46BE184E-840E-48D3-B624-C448522A216F}" dt="2026-01-07T14:00:34.401" v="112" actId="20577"/>
          <ac:spMkLst>
            <pc:docMk/>
            <pc:sldMk cId="3920161085" sldId="141169016"/>
            <ac:spMk id="5" creationId="{E43EBFF0-ABE3-9897-CEBC-1DB5F57EDFEE}"/>
          </ac:spMkLst>
        </pc:spChg>
      </pc:sldChg>
      <pc:sldChg chg="modSp mod">
        <pc:chgData name="Mascha Theiler" userId="a0f496a5-efc4-4b52-959d-5e95987cae8c" providerId="ADAL" clId="{46BE184E-840E-48D3-B624-C448522A216F}" dt="2026-02-04T14:36:42.797" v="1104" actId="20577"/>
        <pc:sldMkLst>
          <pc:docMk/>
          <pc:sldMk cId="263958080" sldId="141169018"/>
        </pc:sldMkLst>
        <pc:spChg chg="mod">
          <ac:chgData name="Mascha Theiler" userId="a0f496a5-efc4-4b52-959d-5e95987cae8c" providerId="ADAL" clId="{46BE184E-840E-48D3-B624-C448522A216F}" dt="2026-02-04T14:36:42.797" v="1104" actId="20577"/>
          <ac:spMkLst>
            <pc:docMk/>
            <pc:sldMk cId="263958080" sldId="141169018"/>
            <ac:spMk id="2" creationId="{1EC2DDDD-ACAF-61EF-B64D-250214EF3B1E}"/>
          </ac:spMkLst>
        </pc:spChg>
        <pc:spChg chg="mod">
          <ac:chgData name="Mascha Theiler" userId="a0f496a5-efc4-4b52-959d-5e95987cae8c" providerId="ADAL" clId="{46BE184E-840E-48D3-B624-C448522A216F}" dt="2026-01-07T13:59:14.175" v="56" actId="15"/>
          <ac:spMkLst>
            <pc:docMk/>
            <pc:sldMk cId="263958080" sldId="141169018"/>
            <ac:spMk id="3" creationId="{5CF55C2E-5172-48EC-D8E3-6C4AEC2D483E}"/>
          </ac:spMkLst>
        </pc:spChg>
        <pc:spChg chg="mod">
          <ac:chgData name="Mascha Theiler" userId="a0f496a5-efc4-4b52-959d-5e95987cae8c" providerId="ADAL" clId="{46BE184E-840E-48D3-B624-C448522A216F}" dt="2026-01-07T14:00:22.800" v="78" actId="20577"/>
          <ac:spMkLst>
            <pc:docMk/>
            <pc:sldMk cId="263958080" sldId="141169018"/>
            <ac:spMk id="5" creationId="{384444AD-9323-FFE3-7A5A-933A50629F3B}"/>
          </ac:spMkLst>
        </pc:spChg>
      </pc:sldChg>
      <pc:sldChg chg="addSp delSp modSp mod">
        <pc:chgData name="Mascha Theiler" userId="a0f496a5-efc4-4b52-959d-5e95987cae8c" providerId="ADAL" clId="{46BE184E-840E-48D3-B624-C448522A216F}" dt="2026-01-07T14:21:11.596" v="328" actId="1076"/>
        <pc:sldMkLst>
          <pc:docMk/>
          <pc:sldMk cId="1109618298" sldId="141169020"/>
        </pc:sldMkLst>
        <pc:spChg chg="mod">
          <ac:chgData name="Mascha Theiler" userId="a0f496a5-efc4-4b52-959d-5e95987cae8c" providerId="ADAL" clId="{46BE184E-840E-48D3-B624-C448522A216F}" dt="2026-01-07T14:14:58.761" v="318"/>
          <ac:spMkLst>
            <pc:docMk/>
            <pc:sldMk cId="1109618298" sldId="141169020"/>
            <ac:spMk id="2" creationId="{CC993073-B0B9-9D84-0714-782327F9D88F}"/>
          </ac:spMkLst>
        </pc:spChg>
        <pc:spChg chg="mod">
          <ac:chgData name="Mascha Theiler" userId="a0f496a5-efc4-4b52-959d-5e95987cae8c" providerId="ADAL" clId="{46BE184E-840E-48D3-B624-C448522A216F}" dt="2026-01-07T14:15:08.665" v="319" actId="1076"/>
          <ac:spMkLst>
            <pc:docMk/>
            <pc:sldMk cId="1109618298" sldId="141169020"/>
            <ac:spMk id="3" creationId="{906DA1F8-C367-365C-5A85-C36F9B3E347F}"/>
          </ac:spMkLst>
        </pc:spChg>
        <pc:spChg chg="mod">
          <ac:chgData name="Mascha Theiler" userId="a0f496a5-efc4-4b52-959d-5e95987cae8c" providerId="ADAL" clId="{46BE184E-840E-48D3-B624-C448522A216F}" dt="2026-01-07T14:06:13.069" v="291" actId="20577"/>
          <ac:spMkLst>
            <pc:docMk/>
            <pc:sldMk cId="1109618298" sldId="141169020"/>
            <ac:spMk id="5" creationId="{3FB3E4D6-A418-C68A-0695-54A13B792863}"/>
          </ac:spMkLst>
        </pc:spChg>
        <pc:spChg chg="mod">
          <ac:chgData name="Mascha Theiler" userId="a0f496a5-efc4-4b52-959d-5e95987cae8c" providerId="ADAL" clId="{46BE184E-840E-48D3-B624-C448522A216F}" dt="2026-01-07T14:06:57.871" v="302" actId="113"/>
          <ac:spMkLst>
            <pc:docMk/>
            <pc:sldMk cId="1109618298" sldId="141169020"/>
            <ac:spMk id="11" creationId="{89EFB2F2-D79E-46B1-FD0E-E4DAC3DF2D74}"/>
          </ac:spMkLst>
        </pc:spChg>
        <pc:picChg chg="add mod">
          <ac:chgData name="Mascha Theiler" userId="a0f496a5-efc4-4b52-959d-5e95987cae8c" providerId="ADAL" clId="{46BE184E-840E-48D3-B624-C448522A216F}" dt="2026-01-07T14:21:11.596" v="328" actId="1076"/>
          <ac:picMkLst>
            <pc:docMk/>
            <pc:sldMk cId="1109618298" sldId="141169020"/>
            <ac:picMk id="1026" creationId="{5B4FE4D4-8EFB-3B26-B2D1-C82FC4679CD9}"/>
          </ac:picMkLst>
        </pc:picChg>
      </pc:sldChg>
      <pc:sldChg chg="modSp mod">
        <pc:chgData name="Mascha Theiler" userId="a0f496a5-efc4-4b52-959d-5e95987cae8c" providerId="ADAL" clId="{46BE184E-840E-48D3-B624-C448522A216F}" dt="2026-01-07T14:05:11.009" v="182"/>
        <pc:sldMkLst>
          <pc:docMk/>
          <pc:sldMk cId="2673986683" sldId="141169021"/>
        </pc:sldMkLst>
        <pc:spChg chg="mod">
          <ac:chgData name="Mascha Theiler" userId="a0f496a5-efc4-4b52-959d-5e95987cae8c" providerId="ADAL" clId="{46BE184E-840E-48D3-B624-C448522A216F}" dt="2026-01-07T14:05:11.009" v="182"/>
          <ac:spMkLst>
            <pc:docMk/>
            <pc:sldMk cId="2673986683" sldId="141169021"/>
            <ac:spMk id="2" creationId="{09635A5D-9569-7530-B8AC-30ED20DF3C75}"/>
          </ac:spMkLst>
        </pc:spChg>
        <pc:spChg chg="mod">
          <ac:chgData name="Mascha Theiler" userId="a0f496a5-efc4-4b52-959d-5e95987cae8c" providerId="ADAL" clId="{46BE184E-840E-48D3-B624-C448522A216F}" dt="2026-01-07T14:03:04.419" v="181" actId="20577"/>
          <ac:spMkLst>
            <pc:docMk/>
            <pc:sldMk cId="2673986683" sldId="141169021"/>
            <ac:spMk id="5" creationId="{A5E39D67-6731-7271-4A28-8A7A00624876}"/>
          </ac:spMkLst>
        </pc:spChg>
      </pc:sldChg>
      <pc:sldChg chg="addSp delSp modSp mod">
        <pc:chgData name="Mascha Theiler" userId="a0f496a5-efc4-4b52-959d-5e95987cae8c" providerId="ADAL" clId="{46BE184E-840E-48D3-B624-C448522A216F}" dt="2026-01-07T14:33:42.220" v="595" actId="478"/>
        <pc:sldMkLst>
          <pc:docMk/>
          <pc:sldMk cId="1164521283" sldId="141169022"/>
        </pc:sldMkLst>
        <pc:spChg chg="mod">
          <ac:chgData name="Mascha Theiler" userId="a0f496a5-efc4-4b52-959d-5e95987cae8c" providerId="ADAL" clId="{46BE184E-840E-48D3-B624-C448522A216F}" dt="2026-01-07T14:31:19.707" v="505"/>
          <ac:spMkLst>
            <pc:docMk/>
            <pc:sldMk cId="1164521283" sldId="141169022"/>
            <ac:spMk id="2" creationId="{9351DDD9-B1D8-BCA0-4A3C-7CB67ADEF131}"/>
          </ac:spMkLst>
        </pc:spChg>
        <pc:spChg chg="mod">
          <ac:chgData name="Mascha Theiler" userId="a0f496a5-efc4-4b52-959d-5e95987cae8c" providerId="ADAL" clId="{46BE184E-840E-48D3-B624-C448522A216F}" dt="2026-01-07T14:30:23.352" v="454" actId="20577"/>
          <ac:spMkLst>
            <pc:docMk/>
            <pc:sldMk cId="1164521283" sldId="141169022"/>
            <ac:spMk id="5" creationId="{3395B681-CDBF-7722-45E8-FEAB0EE01AEF}"/>
          </ac:spMkLst>
        </pc:spChg>
        <pc:spChg chg="mod">
          <ac:chgData name="Mascha Theiler" userId="a0f496a5-efc4-4b52-959d-5e95987cae8c" providerId="ADAL" clId="{46BE184E-840E-48D3-B624-C448522A216F}" dt="2026-01-07T14:31:56.567" v="532" actId="1035"/>
          <ac:spMkLst>
            <pc:docMk/>
            <pc:sldMk cId="1164521283" sldId="141169022"/>
            <ac:spMk id="15" creationId="{91915CA0-C4D6-176E-924F-50BC5A43DE36}"/>
          </ac:spMkLst>
        </pc:spChg>
        <pc:picChg chg="add mod">
          <ac:chgData name="Mascha Theiler" userId="a0f496a5-efc4-4b52-959d-5e95987cae8c" providerId="ADAL" clId="{46BE184E-840E-48D3-B624-C448522A216F}" dt="2026-01-07T14:30:13.750" v="435" actId="1038"/>
          <ac:picMkLst>
            <pc:docMk/>
            <pc:sldMk cId="1164521283" sldId="141169022"/>
            <ac:picMk id="2050" creationId="{12507BED-B973-5C95-6313-CEEA008EC2D6}"/>
          </ac:picMkLst>
        </pc:picChg>
        <pc:picChg chg="add mod">
          <ac:chgData name="Mascha Theiler" userId="a0f496a5-efc4-4b52-959d-5e95987cae8c" providerId="ADAL" clId="{46BE184E-840E-48D3-B624-C448522A216F}" dt="2026-01-07T14:30:58.166" v="503" actId="1037"/>
          <ac:picMkLst>
            <pc:docMk/>
            <pc:sldMk cId="1164521283" sldId="141169022"/>
            <ac:picMk id="2054" creationId="{CFF187DD-7CFE-D99F-4D05-6A27162C3ECD}"/>
          </ac:picMkLst>
        </pc:picChg>
        <pc:picChg chg="add mod">
          <ac:chgData name="Mascha Theiler" userId="a0f496a5-efc4-4b52-959d-5e95987cae8c" providerId="ADAL" clId="{46BE184E-840E-48D3-B624-C448522A216F}" dt="2026-01-07T14:33:14.009" v="588" actId="1036"/>
          <ac:picMkLst>
            <pc:docMk/>
            <pc:sldMk cId="1164521283" sldId="141169022"/>
            <ac:picMk id="2060" creationId="{E0A9EBB8-B8C5-9A91-6D00-F741CFF94CC7}"/>
          </ac:picMkLst>
        </pc:picChg>
        <pc:picChg chg="add del mod">
          <ac:chgData name="Mascha Theiler" userId="a0f496a5-efc4-4b52-959d-5e95987cae8c" providerId="ADAL" clId="{46BE184E-840E-48D3-B624-C448522A216F}" dt="2026-01-07T14:33:42.220" v="595" actId="478"/>
          <ac:picMkLst>
            <pc:docMk/>
            <pc:sldMk cId="1164521283" sldId="141169022"/>
            <ac:picMk id="2062" creationId="{7915D537-0FBF-B1C6-A380-FB8E2A7F8FF8}"/>
          </ac:picMkLst>
        </pc:picChg>
      </pc:sldChg>
      <pc:sldChg chg="modSp mod">
        <pc:chgData name="Mascha Theiler" userId="a0f496a5-efc4-4b52-959d-5e95987cae8c" providerId="ADAL" clId="{46BE184E-840E-48D3-B624-C448522A216F}" dt="2026-02-04T14:38:10.625" v="1112" actId="20577"/>
        <pc:sldMkLst>
          <pc:docMk/>
          <pc:sldMk cId="3849054535" sldId="141169023"/>
        </pc:sldMkLst>
        <pc:spChg chg="mod">
          <ac:chgData name="Mascha Theiler" userId="a0f496a5-efc4-4b52-959d-5e95987cae8c" providerId="ADAL" clId="{46BE184E-840E-48D3-B624-C448522A216F}" dt="2026-01-08T15:14:20.868" v="1093"/>
          <ac:spMkLst>
            <pc:docMk/>
            <pc:sldMk cId="3849054535" sldId="141169023"/>
            <ac:spMk id="2" creationId="{40BAB65A-6B57-F8C6-6FD8-DF78BA20930A}"/>
          </ac:spMkLst>
        </pc:spChg>
        <pc:spChg chg="mod">
          <ac:chgData name="Mascha Theiler" userId="a0f496a5-efc4-4b52-959d-5e95987cae8c" providerId="ADAL" clId="{46BE184E-840E-48D3-B624-C448522A216F}" dt="2026-02-04T14:38:10.625" v="1112" actId="20577"/>
          <ac:spMkLst>
            <pc:docMk/>
            <pc:sldMk cId="3849054535" sldId="141169023"/>
            <ac:spMk id="3" creationId="{3A1AFA3D-502A-EA47-6910-A33D36246F9A}"/>
          </ac:spMkLst>
        </pc:spChg>
        <pc:spChg chg="mod">
          <ac:chgData name="Mascha Theiler" userId="a0f496a5-efc4-4b52-959d-5e95987cae8c" providerId="ADAL" clId="{46BE184E-840E-48D3-B624-C448522A216F}" dt="2026-01-07T14:38:25.210" v="686" actId="20577"/>
          <ac:spMkLst>
            <pc:docMk/>
            <pc:sldMk cId="3849054535" sldId="141169023"/>
            <ac:spMk id="5" creationId="{9B276A56-B075-A158-D253-6323087B6486}"/>
          </ac:spMkLst>
        </pc:spChg>
      </pc:sldChg>
      <pc:sldChg chg="modSp mod">
        <pc:chgData name="Mascha Theiler" userId="a0f496a5-efc4-4b52-959d-5e95987cae8c" providerId="ADAL" clId="{46BE184E-840E-48D3-B624-C448522A216F}" dt="2026-02-04T14:37:06.252" v="1108" actId="20577"/>
        <pc:sldMkLst>
          <pc:docMk/>
          <pc:sldMk cId="1232665034" sldId="141169024"/>
        </pc:sldMkLst>
        <pc:spChg chg="mod">
          <ac:chgData name="Mascha Theiler" userId="a0f496a5-efc4-4b52-959d-5e95987cae8c" providerId="ADAL" clId="{46BE184E-840E-48D3-B624-C448522A216F}" dt="2026-02-04T14:36:54.014" v="1106" actId="20577"/>
          <ac:spMkLst>
            <pc:docMk/>
            <pc:sldMk cId="1232665034" sldId="141169024"/>
            <ac:spMk id="2" creationId="{D05C5BF9-BCEC-46FA-7D7C-16ACEE73E723}"/>
          </ac:spMkLst>
        </pc:spChg>
        <pc:spChg chg="mod">
          <ac:chgData name="Mascha Theiler" userId="a0f496a5-efc4-4b52-959d-5e95987cae8c" providerId="ADAL" clId="{46BE184E-840E-48D3-B624-C448522A216F}" dt="2026-02-04T14:37:06.252" v="1108" actId="20577"/>
          <ac:spMkLst>
            <pc:docMk/>
            <pc:sldMk cId="1232665034" sldId="141169024"/>
            <ac:spMk id="3" creationId="{A8B64572-34AC-191E-7617-DD2C114CCCAA}"/>
          </ac:spMkLst>
        </pc:spChg>
        <pc:spChg chg="mod">
          <ac:chgData name="Mascha Theiler" userId="a0f496a5-efc4-4b52-959d-5e95987cae8c" providerId="ADAL" clId="{46BE184E-840E-48D3-B624-C448522A216F}" dt="2026-01-07T14:47:11.980" v="859" actId="20577"/>
          <ac:spMkLst>
            <pc:docMk/>
            <pc:sldMk cId="1232665034" sldId="141169024"/>
            <ac:spMk id="5" creationId="{92D903AA-4FF3-52A0-BE0E-1E1A5DF8809A}"/>
          </ac:spMkLst>
        </pc:spChg>
      </pc:sldChg>
      <pc:sldChg chg="addSp delSp modSp mod">
        <pc:chgData name="Mascha Theiler" userId="a0f496a5-efc4-4b52-959d-5e95987cae8c" providerId="ADAL" clId="{46BE184E-840E-48D3-B624-C448522A216F}" dt="2026-01-08T07:19:49.614" v="1085" actId="1076"/>
        <pc:sldMkLst>
          <pc:docMk/>
          <pc:sldMk cId="262502243" sldId="141169025"/>
        </pc:sldMkLst>
        <pc:spChg chg="mod">
          <ac:chgData name="Mascha Theiler" userId="a0f496a5-efc4-4b52-959d-5e95987cae8c" providerId="ADAL" clId="{46BE184E-840E-48D3-B624-C448522A216F}" dt="2026-01-07T14:39:46.713" v="707" actId="20577"/>
          <ac:spMkLst>
            <pc:docMk/>
            <pc:sldMk cId="262502243" sldId="141169025"/>
            <ac:spMk id="2" creationId="{E96CB442-F9E8-10B0-BA9F-51C3CA90815A}"/>
          </ac:spMkLst>
        </pc:spChg>
        <pc:spChg chg="mod">
          <ac:chgData name="Mascha Theiler" userId="a0f496a5-efc4-4b52-959d-5e95987cae8c" providerId="ADAL" clId="{46BE184E-840E-48D3-B624-C448522A216F}" dt="2026-01-07T14:39:52.537" v="728" actId="20577"/>
          <ac:spMkLst>
            <pc:docMk/>
            <pc:sldMk cId="262502243" sldId="141169025"/>
            <ac:spMk id="5" creationId="{7ABA5BA3-BFB9-622B-029E-78E5D6369232}"/>
          </ac:spMkLst>
        </pc:spChg>
        <pc:picChg chg="add mod">
          <ac:chgData name="Mascha Theiler" userId="a0f496a5-efc4-4b52-959d-5e95987cae8c" providerId="ADAL" clId="{46BE184E-840E-48D3-B624-C448522A216F}" dt="2026-01-08T07:19:49.614" v="1085" actId="1076"/>
          <ac:picMkLst>
            <pc:docMk/>
            <pc:sldMk cId="262502243" sldId="141169025"/>
            <ac:picMk id="6" creationId="{F795C1D7-EE54-DF28-B4D9-9C7FF285D6A0}"/>
          </ac:picMkLst>
        </pc:picChg>
      </pc:sldChg>
      <pc:sldChg chg="addSp delSp modSp mod">
        <pc:chgData name="Mascha Theiler" userId="a0f496a5-efc4-4b52-959d-5e95987cae8c" providerId="ADAL" clId="{46BE184E-840E-48D3-B624-C448522A216F}" dt="2026-01-07T14:36:35.809" v="621" actId="1076"/>
        <pc:sldMkLst>
          <pc:docMk/>
          <pc:sldMk cId="2927986293" sldId="141169027"/>
        </pc:sldMkLst>
        <pc:spChg chg="mod">
          <ac:chgData name="Mascha Theiler" userId="a0f496a5-efc4-4b52-959d-5e95987cae8c" providerId="ADAL" clId="{46BE184E-840E-48D3-B624-C448522A216F}" dt="2026-01-07T14:34:00.958" v="596"/>
          <ac:spMkLst>
            <pc:docMk/>
            <pc:sldMk cId="2927986293" sldId="141169027"/>
            <ac:spMk id="2" creationId="{494D8EE2-0463-5A33-81A6-45DB04407D5E}"/>
          </ac:spMkLst>
        </pc:spChg>
        <pc:spChg chg="mod">
          <ac:chgData name="Mascha Theiler" userId="a0f496a5-efc4-4b52-959d-5e95987cae8c" providerId="ADAL" clId="{46BE184E-840E-48D3-B624-C448522A216F}" dt="2026-01-07T14:34:07.689" v="615" actId="20577"/>
          <ac:spMkLst>
            <pc:docMk/>
            <pc:sldMk cId="2927986293" sldId="141169027"/>
            <ac:spMk id="5" creationId="{788DC1F7-0FC9-44FE-3EB4-8CE2B0DD9B7D}"/>
          </ac:spMkLst>
        </pc:spChg>
        <pc:picChg chg="add mod">
          <ac:chgData name="Mascha Theiler" userId="a0f496a5-efc4-4b52-959d-5e95987cae8c" providerId="ADAL" clId="{46BE184E-840E-48D3-B624-C448522A216F}" dt="2026-01-07T14:36:35.809" v="621" actId="1076"/>
          <ac:picMkLst>
            <pc:docMk/>
            <pc:sldMk cId="2927986293" sldId="141169027"/>
            <ac:picMk id="8" creationId="{5DFFFA2E-412F-CD41-8009-816B921652D9}"/>
          </ac:picMkLst>
        </pc:picChg>
      </pc:sldChg>
    </pc:docChg>
  </pc:docChgLst>
  <pc:docChgLst>
    <pc:chgData clId="Web-{2656CD29-59E5-4040-8E67-19A7A3BE9101}"/>
    <pc:docChg chg="mod">
      <pc:chgData name="" userId="" providerId="" clId="Web-{2656CD29-59E5-4040-8E67-19A7A3BE9101}" dt="2026-01-07T16:03:51.522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8F80DD3-3AFC-4A79-B4BA-AC8BC786A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6667C3-EB4D-41BF-81F4-5C90FD1CC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816B2-DD47-47F9-8CDC-EC5DE92FEBEB}" type="datetimeFigureOut">
              <a:rPr lang="de-CH" smtClean="0"/>
              <a:t>02.03.2026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B3D608-8DF0-405C-B2A5-084DA3CBD7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B68E44-6084-4107-82FA-1E38D2E6F4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7BDEF-C530-4797-A24D-7BA3E89B93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96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9FFCD-56F8-4FC8-BEF7-F28ED122B41A}" type="datetimeFigureOut">
              <a:rPr lang="de-CH" smtClean="0"/>
              <a:t>02.03.2026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86079-095A-4E71-BEF6-8608F5E06A2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142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1B52517-356E-4AD2-838B-A362D8748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6" cy="569977"/>
          </a:xfrm>
          <a:prstGeom prst="rect">
            <a:avLst/>
          </a:prstGeom>
        </p:spPr>
      </p:pic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92300BBC-5B32-4FE4-94DA-4FF018B107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542288"/>
            <a:ext cx="6094651" cy="327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ED6A25-F066-4E23-AE85-BC02EEE44F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7149" y="556236"/>
            <a:ext cx="3435672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58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2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0" y="1808163"/>
            <a:ext cx="5400675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395E2B-B96C-491F-B2A5-60462DADA5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8711D34-EF57-4AC8-B9DF-4DB7BB930C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3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3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1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DB498D-4098-4521-B062-56D2A2C1AD7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7B9A34-EA56-4469-B2A6-D27AC0BFB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1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83D0F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E7AC46-F7D7-4A89-A024-1E72D125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74331F-D8A9-4F7E-8969-B7F2205BD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 3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4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2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00D5217-869C-45D9-80A7-0DA32B326E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ACCC25D-B484-4531-8528-6A15A76411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0048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61974633-B512-448B-A902-2B50803F1F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6589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866047-B472-4825-A46C-F932487ECDD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175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1016FEE6-78F1-4711-9761-1435CC0DD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7212" y="1808164"/>
            <a:ext cx="7824787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3887789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0F16A9-EC3C-44FF-A3E6-99CDF05D80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16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1016FEE6-78F1-4711-9761-1435CC0DD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7212" y="1808164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3887789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05BC3863-FF56-4674-96D7-E6AE7F0B1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ACE071-3A4B-4C64-903D-BC44C53569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93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1 Bil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588" y="6143302"/>
            <a:ext cx="3455987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7345362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7777164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C04AFD27-6BD1-4C7F-9625-00D3A35FFA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63817A-68DB-4A7F-A231-3B08ADCF97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8915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Untertitel, 2 Texte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588" y="6143302"/>
            <a:ext cx="3455987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08163"/>
            <a:ext cx="3455990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05BC3863-FF56-4674-96D7-E6AE7F0B1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ACE071-3A4B-4C64-903D-BC44C53569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6A4CC17-C63B-4BD5-B8BD-14373FDB6F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7213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98EC0EB-A527-477E-A028-FC0206FE16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212" y="1808163"/>
            <a:ext cx="3455990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19986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CCBCA0-F762-4AF6-BC1E-8B4EFEBF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808162"/>
            <a:ext cx="11233150" cy="324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CH" dirty="0"/>
              <a:t>Tabellentitel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E966207E-040F-4448-8002-8D99BB16902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79425" y="2205038"/>
            <a:ext cx="11233150" cy="3816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395514-9053-4085-B86A-B357E3FF24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CCBCA0-F762-4AF6-BC1E-8B4EFEBF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808162"/>
            <a:ext cx="11233150" cy="324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CH" dirty="0"/>
              <a:t>Tabellentitel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A96B893C-8C0A-47C9-AAFA-02CCC379EBA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79425" y="2205038"/>
            <a:ext cx="11233150" cy="3816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4122FE-7640-493F-A69C-4B38DA0BB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397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3756348-92CE-48FB-BE1E-E63DF05B43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91FF93E-FF62-4AB4-A408-E246DBCAE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996" y="6027010"/>
            <a:ext cx="2514605" cy="5699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ED6A25-F066-4E23-AE85-BC02EEE44F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69" y="556236"/>
            <a:ext cx="3406830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227160-40CF-44D8-BF7A-A29346368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8C031CB-4498-4B2A-B1FF-E203CF62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589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01859C-6A56-4035-A25E-2F26DAC1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1345B3-ED98-45E0-BA80-D09A6F89FE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952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35E8790-E54B-44AF-A84B-5186FFAB7B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0649" cy="602138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542288"/>
            <a:ext cx="6025739" cy="566975"/>
          </a:xfrm>
          <a:solidFill>
            <a:srgbClr val="FFFFFF"/>
          </a:solidFill>
        </p:spPr>
        <p:txBody>
          <a:bodyPr wrap="none" lIns="72000" rIns="72000" bIns="3600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6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/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602904"/>
            <a:ext cx="3455986" cy="1704175"/>
          </a:xfrm>
          <a:solidFill>
            <a:schemeClr val="bg1"/>
          </a:solidFill>
        </p:spPr>
        <p:txBody>
          <a:bodyPr wrap="square" lIns="72000" tIns="36000" rIns="72000" bIns="36000">
            <a:spAutoFit/>
          </a:bodyPr>
          <a:lstStyle>
            <a:lvl1pPr>
              <a:defRPr>
                <a:solidFill>
                  <a:srgbClr val="5298BD"/>
                </a:solidFill>
              </a:defRPr>
            </a:lvl1pPr>
            <a:lvl2pPr>
              <a:defRPr>
                <a:solidFill>
                  <a:srgbClr val="5298BD"/>
                </a:solidFill>
              </a:defRPr>
            </a:lvl2pPr>
            <a:lvl3pPr>
              <a:defRPr>
                <a:solidFill>
                  <a:srgbClr val="5298BD"/>
                </a:solidFill>
              </a:defRPr>
            </a:lvl3pPr>
            <a:lvl4pPr>
              <a:defRPr>
                <a:solidFill>
                  <a:srgbClr val="5298BD"/>
                </a:solidFill>
              </a:defRPr>
            </a:lvl4pPr>
            <a:lvl5pPr>
              <a:defRPr>
                <a:solidFill>
                  <a:srgbClr val="5298B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634A2E-935C-40A6-AF0E-94324F7765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285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638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80867C87-FB00-407B-82D2-B6458105D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5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532731"/>
            <a:ext cx="3455986" cy="1631472"/>
          </a:xfr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CA4BFA-0DF0-4698-9A63-B903A8268A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76250"/>
            <a:ext cx="5916684" cy="566975"/>
          </a:xfrm>
        </p:spPr>
        <p:txBody>
          <a:bodyPr wrap="none" bIns="36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B16A90F-5D8E-4256-8C0C-B4B0E5A0B9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78E44C9-BA30-4A6A-884C-12383DC17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593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E876316C-E7BC-4BB0-AC47-D5B0ED311A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5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532731"/>
            <a:ext cx="3455986" cy="1631472"/>
          </a:xfr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CA4BFA-0DF0-4698-9A63-B903A8268A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76250"/>
            <a:ext cx="5916684" cy="566975"/>
          </a:xfrm>
        </p:spPr>
        <p:txBody>
          <a:bodyPr wrap="none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868C61-8E82-41C8-B1F9-A4DA8E5857D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BD9C3C2-C1BB-4DB7-A150-29331FB5D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6338112"/>
            <a:ext cx="849632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593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  <p:sp>
        <p:nvSpPr>
          <p:cNvPr id="7" name="Date Placeholder 4"/>
          <p:cNvSpPr txBox="1">
            <a:spLocks/>
          </p:cNvSpPr>
          <p:nvPr userDrawn="1"/>
        </p:nvSpPr>
        <p:spPr>
          <a:xfrm>
            <a:off x="8847438" y="6434382"/>
            <a:ext cx="2504562" cy="423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r"/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573729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2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5201" y="1648167"/>
            <a:ext cx="4492711" cy="46637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801285" y="622300"/>
            <a:ext cx="9882716" cy="896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6570133" y="1657350"/>
            <a:ext cx="4504268" cy="46545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4"/>
          <p:cNvSpPr txBox="1">
            <a:spLocks/>
          </p:cNvSpPr>
          <p:nvPr userDrawn="1"/>
        </p:nvSpPr>
        <p:spPr>
          <a:xfrm>
            <a:off x="8847438" y="6434382"/>
            <a:ext cx="2504562" cy="423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r"/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6706879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 userDrawn="1"/>
        </p:nvSpPr>
        <p:spPr bwMode="auto">
          <a:xfrm>
            <a:off x="1780118" y="0"/>
            <a:ext cx="1200149" cy="1793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ts val="400"/>
              </a:spcBef>
              <a:buClr>
                <a:schemeClr val="tx1"/>
              </a:buClr>
              <a:buFont typeface="Times" panose="02020603050405020304" pitchFamily="18" charset="0"/>
              <a:buNone/>
              <a:defRPr/>
            </a:pPr>
            <a:endParaRPr lang="fr-FR" altLang="de-DE" sz="2200">
              <a:solidFill>
                <a:srgbClr val="FF3300"/>
              </a:solidFill>
            </a:endParaRP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80117" y="0"/>
            <a:ext cx="10416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000" y="4065400"/>
            <a:ext cx="9600000" cy="19925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2" hasCustomPrompt="1"/>
          </p:nvPr>
        </p:nvSpPr>
        <p:spPr>
          <a:xfrm>
            <a:off x="1780116" y="0"/>
            <a:ext cx="10411884" cy="3608388"/>
          </a:xfrm>
          <a:custGeom>
            <a:avLst/>
            <a:gdLst>
              <a:gd name="connsiteX0" fmla="*/ 900112 w 10775950"/>
              <a:gd name="connsiteY0" fmla="*/ 0 h 3608388"/>
              <a:gd name="connsiteX1" fmla="*/ 10775950 w 10775950"/>
              <a:gd name="connsiteY1" fmla="*/ 0 h 3608388"/>
              <a:gd name="connsiteX2" fmla="*/ 10775950 w 10775950"/>
              <a:gd name="connsiteY2" fmla="*/ 3608388 h 3608388"/>
              <a:gd name="connsiteX3" fmla="*/ 0 w 10775950"/>
              <a:gd name="connsiteY3" fmla="*/ 3608388 h 3608388"/>
              <a:gd name="connsiteX4" fmla="*/ 0 w 10775950"/>
              <a:gd name="connsiteY4" fmla="*/ 179388 h 3608388"/>
              <a:gd name="connsiteX5" fmla="*/ 900112 w 10775950"/>
              <a:gd name="connsiteY5" fmla="*/ 179388 h 360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5950" h="3608388">
                <a:moveTo>
                  <a:pt x="900112" y="0"/>
                </a:moveTo>
                <a:lnTo>
                  <a:pt x="10775950" y="0"/>
                </a:lnTo>
                <a:lnTo>
                  <a:pt x="10775950" y="3608388"/>
                </a:lnTo>
                <a:lnTo>
                  <a:pt x="0" y="3608388"/>
                </a:lnTo>
                <a:lnTo>
                  <a:pt x="0" y="179388"/>
                </a:lnTo>
                <a:lnTo>
                  <a:pt x="900112" y="1793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3"/>
                </a:solidFill>
              </a:defRPr>
            </a:lvl1pPr>
          </a:lstStyle>
          <a:p>
            <a:r>
              <a:rPr lang="de-CH" dirty="0"/>
              <a:t>Bild mit Klicken hinzufügen </a:t>
            </a:r>
          </a:p>
          <a:p>
            <a:r>
              <a:rPr lang="de-CH" dirty="0"/>
              <a:t>(tauschen: Bild zuerst löschen</a:t>
            </a:r>
            <a:br>
              <a:rPr lang="de-CH" dirty="0"/>
            </a:br>
            <a:r>
              <a:rPr lang="de-CH" dirty="0"/>
              <a:t>und Layout zurücksetzen)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idx="13"/>
          </p:nvPr>
        </p:nvSpPr>
        <p:spPr>
          <a:xfrm>
            <a:off x="1780118" y="0"/>
            <a:ext cx="10416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12" name="Date Placeholder 4"/>
          <p:cNvSpPr txBox="1">
            <a:spLocks/>
          </p:cNvSpPr>
          <p:nvPr userDrawn="1"/>
        </p:nvSpPr>
        <p:spPr>
          <a:xfrm>
            <a:off x="8847438" y="6434382"/>
            <a:ext cx="2504562" cy="423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r"/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854312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 mit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B25FEC71-B714-418D-A1E5-B86CF26A0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DE38B4C-6C47-4A28-AAD9-EC91C7E2B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5" cy="5699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09E8B5-0CC3-46EC-9D76-74B19B4EA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65" y="556236"/>
            <a:ext cx="3219238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pos="824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B25FEC71-B714-418D-A1E5-B86CF26A0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DE38B4C-6C47-4A28-AAD9-EC91C7E2B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6" cy="5699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09E8B5-0CC3-46EC-9D76-74B19B4EA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49" y="556236"/>
            <a:ext cx="3435672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3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11233150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0BC91F-675C-4A18-B78C-8C6DF19E07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070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0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5B5BF3-945C-44C6-8CD2-14E5164C87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5184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3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3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1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FE4488-A457-4009-8948-097AF338E2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518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5B5BF3-945C-44C6-8CD2-14E5164C87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6B108ABD-2127-4769-AAC2-3A4004117A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1902" y="1808164"/>
            <a:ext cx="5880097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0572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5D9126-2DB4-45E2-A996-6E674F41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90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1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11233150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CB8C82-6A53-4835-BD26-E2F1C5E542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F8B613-62C6-4AD3-B362-20AD708B4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B8F7E28-90E3-D251-2D7F-D5F19064A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579170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7772400" imgH="10058400" progId="TCLayout.ActiveDocument.1">
                  <p:embed/>
                </p:oleObj>
              </mc:Choice>
              <mc:Fallback>
                <p:oleObj name="think-cell Slide" r:id="rId31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8F7E28-90E3-D251-2D7F-D5F19064A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BF24A-D497-4464-9FE1-B21BA5E7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1044575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19F523-3EBF-4F93-9A66-53448027C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08163"/>
            <a:ext cx="11233150" cy="4213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0B453A-BCBA-46E5-8B51-6E5C8657A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6589" y="6478264"/>
            <a:ext cx="345598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6079920-E225-4621-8DA4-1E6F9F7CF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5555" y="6385781"/>
            <a:ext cx="41148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CH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/>
              <a:t>NFP 73 – Nachhaltige Wirtschaft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1A95CB-8F54-4797-8C36-C87C7343B5D7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79425" y="6338112"/>
            <a:ext cx="849632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3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61" r:id="rId4"/>
    <p:sldLayoutId id="2147483663" r:id="rId5"/>
    <p:sldLayoutId id="2147483664" r:id="rId6"/>
    <p:sldLayoutId id="2147483682" r:id="rId7"/>
    <p:sldLayoutId id="2147483654" r:id="rId8"/>
    <p:sldLayoutId id="2147483669" r:id="rId9"/>
    <p:sldLayoutId id="2147483671" r:id="rId10"/>
    <p:sldLayoutId id="2147483670" r:id="rId11"/>
    <p:sldLayoutId id="2147483672" r:id="rId12"/>
    <p:sldLayoutId id="2147483667" r:id="rId13"/>
    <p:sldLayoutId id="2147483668" r:id="rId14"/>
    <p:sldLayoutId id="2147483677" r:id="rId15"/>
    <p:sldLayoutId id="2147483678" r:id="rId16"/>
    <p:sldLayoutId id="2147483681" r:id="rId17"/>
    <p:sldLayoutId id="2147483673" r:id="rId18"/>
    <p:sldLayoutId id="2147483674" r:id="rId19"/>
    <p:sldLayoutId id="2147483655" r:id="rId20"/>
    <p:sldLayoutId id="2147483650" r:id="rId21"/>
    <p:sldLayoutId id="2147483665" r:id="rId22"/>
    <p:sldLayoutId id="2147483666" r:id="rId23"/>
    <p:sldLayoutId id="2147483676" r:id="rId24"/>
    <p:sldLayoutId id="2147483683" r:id="rId25"/>
    <p:sldLayoutId id="2147483684" r:id="rId26"/>
    <p:sldLayoutId id="2147483685" r:id="rId27"/>
    <p:sldLayoutId id="2147483686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02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f.ch/en/idwOZXdVUNtTd9pX/page/researchinFocus/nrp/nrp-70-energy-turnaround" TargetMode="External"/><Relationship Id="rId7" Type="http://schemas.openxmlformats.org/officeDocument/2006/relationships/hyperlink" Target="https://www.snf.ch/en/JyVMcUQymzRnrltu/page/national-research-programmes/nrp82-biodiversity-and-ecosystem-services" TargetMode="External"/><Relationship Id="rId2" Type="http://schemas.openxmlformats.org/officeDocument/2006/relationships/hyperlink" Target="https://www.snf.ch/en/0KUxeNxi9oFUsdnY/page/researchinFocus/nrp/nrp69-healthy-nutrition-and-sustainable-food-produc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nf.ch/en/ps2mzbnWPiVHXd5H/page/national-research-programmes/nrp81-baukultur" TargetMode="External"/><Relationship Id="rId5" Type="http://schemas.openxmlformats.org/officeDocument/2006/relationships/hyperlink" Target="https://www.snf.ch/en/jssSekHMxg9V2c3j/page/researchinFocus/nrp/nfp-73" TargetMode="External"/><Relationship Id="rId4" Type="http://schemas.openxmlformats.org/officeDocument/2006/relationships/hyperlink" Target="https://www.snf.ch/en/4A9GakkuB3rFiPw7/page/researchinFocus/nrp/nrp-71-managing-energy-consumptio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p73.ch/" TargetMode="External"/><Relationship Id="rId2" Type="http://schemas.openxmlformats.org/officeDocument/2006/relationships/hyperlink" Target="http://www.snf.ch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n.org/sustainabledevelopmen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de.statista.com/statistik/daten/studie/159798/umfrage/entwicklung-des-bip-bruttoinlandsprodukt-weltweit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ustainability.scnat.ch/en/prioritythemes/uuid/i/3a621ee4-193d-5a5b-a272-cc40a34cbfdd-Priority_Themes_for_Swiss_Sustainability_Research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BBC741F-F36E-AFA0-3CD1-CD890CC40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Introduction to NRP 73</a:t>
            </a:r>
            <a:br>
              <a:rPr lang="en-US" sz="3200" dirty="0"/>
            </a:br>
            <a:r>
              <a:rPr lang="en-US" sz="3200" dirty="0"/>
              <a:t>Sustainable Economy</a:t>
            </a:r>
            <a:endParaRPr lang="en-GB" dirty="0">
              <a:latin typeface="+mn-lt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410DC2-7478-767E-6704-A9ADE8F66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A learning module for the tertiary level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Placeholder 3" descr="A close-up of several images&#10;&#10;AI-generated content may be incorrect.">
            <a:extLst>
              <a:ext uri="{FF2B5EF4-FFF2-40B4-BE49-F238E27FC236}">
                <a16:creationId xmlns:a16="http://schemas.microsoft.com/office/drawing/2014/main" id="{A6FAFB0F-10BF-4F65-327D-AF29787170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979" b="2979"/>
          <a:stretch/>
        </p:blipFill>
        <p:spPr>
          <a:xfrm>
            <a:off x="6096000" y="542925"/>
            <a:ext cx="6094413" cy="3275013"/>
          </a:xfrm>
          <a:prstGeom prst="rect">
            <a:avLst/>
          </a:prstGeom>
        </p:spPr>
      </p:pic>
      <p:pic>
        <p:nvPicPr>
          <p:cNvPr id="1026" name="Picture 2" descr="Green Hospital - Nationales Forschungsprogramm 73">
            <a:extLst>
              <a:ext uri="{FF2B5EF4-FFF2-40B4-BE49-F238E27FC236}">
                <a16:creationId xmlns:a16="http://schemas.microsoft.com/office/drawing/2014/main" id="{D505AD0C-51B3-A810-638A-BE510FB3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2" y="528267"/>
            <a:ext cx="3536605" cy="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4C6146-2CF0-BCC7-65DB-829999949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37" y="5894560"/>
            <a:ext cx="2839454" cy="8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B92A-A274-391A-3FA1-29D1D7D9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Swiss National Science Foundation (SNSF)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2B0C8-6B5B-7939-A1A3-AD9A0F6A3A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520825"/>
            <a:ext cx="11233150" cy="4213225"/>
          </a:xfrm>
        </p:spPr>
        <p:txBody>
          <a:bodyPr/>
          <a:lstStyle/>
          <a:p>
            <a:r>
              <a:rPr lang="en-US" dirty="0"/>
              <a:t>The Swiss National Science Foundation (SNSF) promotes research in all scientific disciplines on behalf of the Swiss Confederation.</a:t>
            </a:r>
          </a:p>
          <a:p>
            <a:r>
              <a:rPr lang="en-US" dirty="0"/>
              <a:t>Legal status: Private-law foundation</a:t>
            </a:r>
          </a:p>
          <a:p>
            <a:r>
              <a:rPr lang="en-US" dirty="0"/>
              <a:t>Year of establishment: 1952</a:t>
            </a:r>
          </a:p>
          <a:p>
            <a:r>
              <a:rPr lang="en-US" dirty="0"/>
              <a:t>Annual budget: CHF 1,167 million (2023)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Activities:</a:t>
            </a:r>
            <a:endParaRPr lang="en-US" dirty="0"/>
          </a:p>
          <a:p>
            <a:r>
              <a:rPr lang="en-US" dirty="0"/>
              <a:t>Research </a:t>
            </a:r>
            <a:r>
              <a:rPr lang="en-US" dirty="0" err="1"/>
              <a:t>programmes</a:t>
            </a:r>
            <a:r>
              <a:rPr lang="en-US" dirty="0"/>
              <a:t> and priority research areas</a:t>
            </a:r>
          </a:p>
          <a:p>
            <a:r>
              <a:rPr lang="en-US" dirty="0"/>
              <a:t>Promotion of innovation (together with </a:t>
            </a:r>
            <a:r>
              <a:rPr lang="en-US" dirty="0" err="1"/>
              <a:t>Innosuisse</a:t>
            </a:r>
            <a:r>
              <a:rPr lang="en-US" dirty="0"/>
              <a:t>)</a:t>
            </a:r>
          </a:p>
          <a:p>
            <a:r>
              <a:rPr lang="en-US" dirty="0"/>
              <a:t>Scientific awards and image competitions</a:t>
            </a:r>
          </a:p>
          <a:p>
            <a:r>
              <a:rPr lang="en-US" dirty="0"/>
              <a:t>Public outreach and dialogue with society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3B2C4-26EE-2311-4F58-972E4DAC90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62475-C75C-C10F-830F-21D6A6AF85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135233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3434-7EAC-453D-B9AB-236218BD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Sustainability-relevant National Research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39B4E-1234-5505-851F-88275D08C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National Research </a:t>
            </a:r>
            <a:r>
              <a:rPr lang="en-US" dirty="0" err="1"/>
              <a:t>Programmes</a:t>
            </a:r>
            <a:r>
              <a:rPr lang="en-US" dirty="0"/>
              <a:t> (NFPs) with a strong link to sustainable development:</a:t>
            </a:r>
            <a:endParaRPr lang="de-CH" sz="1800" dirty="0"/>
          </a:p>
          <a:p>
            <a:r>
              <a:rPr lang="de-CH" sz="1800" b="0" i="0" dirty="0">
                <a:solidFill>
                  <a:srgbClr val="04293C"/>
                </a:solidFill>
                <a:effectLst/>
                <a:hlinkClick r:id="rId2"/>
              </a:rPr>
              <a:t>NFP 69 "</a:t>
            </a:r>
            <a:r>
              <a:rPr lang="en-US" dirty="0">
                <a:hlinkClick r:id="rId2"/>
              </a:rPr>
              <a:t>Healthy Nutrition and Sustainable Food Production</a:t>
            </a:r>
            <a:r>
              <a:rPr lang="de-CH" sz="1800" b="0" i="0" dirty="0">
                <a:solidFill>
                  <a:srgbClr val="04293C"/>
                </a:solidFill>
                <a:effectLst/>
                <a:hlinkClick r:id="rId2"/>
              </a:rPr>
              <a:t>"</a:t>
            </a:r>
            <a:endParaRPr lang="de-CH" sz="1800" b="0" i="0" dirty="0">
              <a:solidFill>
                <a:srgbClr val="04293C"/>
              </a:solidFill>
              <a:effectLst/>
            </a:endParaRPr>
          </a:p>
          <a:p>
            <a:r>
              <a:rPr lang="de-CH" dirty="0">
                <a:solidFill>
                  <a:srgbClr val="04293C"/>
                </a:solidFill>
                <a:hlinkClick r:id="rId3"/>
              </a:rPr>
              <a:t>NFP 70 "Energy </a:t>
            </a:r>
            <a:r>
              <a:rPr lang="de-CH" dirty="0" err="1">
                <a:solidFill>
                  <a:srgbClr val="04293C"/>
                </a:solidFill>
                <a:hlinkClick r:id="rId3"/>
              </a:rPr>
              <a:t>Tournararound</a:t>
            </a:r>
            <a:r>
              <a:rPr lang="de-CH" dirty="0">
                <a:solidFill>
                  <a:srgbClr val="04293C"/>
                </a:solidFill>
                <a:hlinkClick r:id="rId3"/>
              </a:rPr>
              <a:t>"</a:t>
            </a:r>
            <a:endParaRPr lang="de-CH" sz="1800" b="0" i="0" dirty="0">
              <a:solidFill>
                <a:srgbClr val="04293C"/>
              </a:solidFill>
              <a:effectLst/>
            </a:endParaRPr>
          </a:p>
          <a:p>
            <a:r>
              <a:rPr lang="de-CH" sz="1800" b="0" i="0" dirty="0">
                <a:solidFill>
                  <a:srgbClr val="04293C"/>
                </a:solidFill>
                <a:effectLst/>
                <a:hlinkClick r:id="rId4"/>
              </a:rPr>
              <a:t>NFP 71 "</a:t>
            </a:r>
            <a:r>
              <a:rPr lang="de-CH" dirty="0">
                <a:hlinkClick r:id="rId4"/>
              </a:rPr>
              <a:t>Managing Energy </a:t>
            </a:r>
            <a:r>
              <a:rPr lang="de-CH" dirty="0" err="1">
                <a:hlinkClick r:id="rId4"/>
              </a:rPr>
              <a:t>Consumption</a:t>
            </a:r>
            <a:r>
              <a:rPr lang="de-CH" dirty="0">
                <a:solidFill>
                  <a:srgbClr val="04293C"/>
                </a:solidFill>
                <a:hlinkClick r:id="rId4"/>
              </a:rPr>
              <a:t>"</a:t>
            </a:r>
            <a:endParaRPr lang="de-CH" sz="1800" b="0" i="0" dirty="0">
              <a:solidFill>
                <a:srgbClr val="04293C"/>
              </a:solidFill>
              <a:effectLst/>
            </a:endParaRPr>
          </a:p>
          <a:p>
            <a:r>
              <a:rPr lang="de-CH" sz="1800" b="0" i="0" dirty="0">
                <a:solidFill>
                  <a:srgbClr val="04293C"/>
                </a:solidFill>
                <a:effectLst/>
                <a:hlinkClick r:id="rId5"/>
              </a:rPr>
              <a:t>NFP 73 «</a:t>
            </a:r>
            <a:r>
              <a:rPr lang="de-CH" dirty="0" err="1">
                <a:solidFill>
                  <a:srgbClr val="04293C"/>
                </a:solidFill>
                <a:hlinkClick r:id="rId5"/>
              </a:rPr>
              <a:t>Sustainable</a:t>
            </a:r>
            <a:r>
              <a:rPr lang="de-CH" dirty="0">
                <a:solidFill>
                  <a:srgbClr val="04293C"/>
                </a:solidFill>
                <a:hlinkClick r:id="rId5"/>
              </a:rPr>
              <a:t> Economy"</a:t>
            </a:r>
            <a:endParaRPr lang="de-CH" sz="1800" b="0" i="0" dirty="0">
              <a:solidFill>
                <a:srgbClr val="04293C"/>
              </a:solidFill>
              <a:effectLst/>
            </a:endParaRPr>
          </a:p>
          <a:p>
            <a:r>
              <a:rPr lang="de-CH" sz="1800" b="0" i="0" dirty="0">
                <a:solidFill>
                  <a:srgbClr val="04293C"/>
                </a:solidFill>
                <a:effectLst/>
                <a:hlinkClick r:id="rId6"/>
              </a:rPr>
              <a:t>NFP 81 "Baukultur»</a:t>
            </a:r>
            <a:endParaRPr lang="de-CH" dirty="0"/>
          </a:p>
          <a:p>
            <a:r>
              <a:rPr lang="de-CH" sz="1800" b="0" i="0" dirty="0">
                <a:solidFill>
                  <a:srgbClr val="04293C"/>
                </a:solidFill>
                <a:effectLst/>
                <a:hlinkClick r:id="rId7"/>
              </a:rPr>
              <a:t>NFP 82 "</a:t>
            </a:r>
            <a:r>
              <a:rPr lang="de-CH" sz="1800" b="0" i="0" dirty="0" err="1">
                <a:solidFill>
                  <a:srgbClr val="04293C"/>
                </a:solidFill>
                <a:effectLst/>
                <a:hlinkClick r:id="rId7"/>
              </a:rPr>
              <a:t>Biodiversity</a:t>
            </a:r>
            <a:r>
              <a:rPr lang="de-CH" sz="1800" b="0" i="0" dirty="0">
                <a:solidFill>
                  <a:srgbClr val="04293C"/>
                </a:solidFill>
                <a:effectLst/>
                <a:hlinkClick r:id="rId7"/>
              </a:rPr>
              <a:t> and </a:t>
            </a:r>
            <a:r>
              <a:rPr lang="de-CH" sz="1800" b="0" i="0" dirty="0" err="1">
                <a:solidFill>
                  <a:srgbClr val="04293C"/>
                </a:solidFill>
                <a:effectLst/>
                <a:hlinkClick r:id="rId7"/>
              </a:rPr>
              <a:t>Ecosystem</a:t>
            </a:r>
            <a:r>
              <a:rPr lang="de-CH" sz="1800" b="0" i="0" dirty="0">
                <a:solidFill>
                  <a:srgbClr val="04293C"/>
                </a:solidFill>
                <a:effectLst/>
                <a:hlinkClick r:id="rId7"/>
              </a:rPr>
              <a:t> Services"</a:t>
            </a:r>
            <a:endParaRPr lang="de-CH" sz="1800" b="0" i="0" dirty="0">
              <a:solidFill>
                <a:srgbClr val="04293C"/>
              </a:solidFill>
              <a:effectLst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78554-A068-4365-49B9-B3A9C21976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C50E7-4CC1-9EAD-D383-CF314AE8DC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370873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5BF9-BCEC-46FA-7D7C-16ACEE73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NFP 73 Sustainable Economy: resource-efficient, future-oriented, innovative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64572-34AC-191E-7617-DD2C114CC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aim of NFP 73 is to </a:t>
            </a:r>
            <a:r>
              <a:rPr lang="en-US" b="1" dirty="0"/>
              <a:t>generate scientific knowledge </a:t>
            </a:r>
            <a:r>
              <a:rPr lang="en-US" dirty="0"/>
              <a:t>on a sustainable economy that </a:t>
            </a:r>
            <a:r>
              <a:rPr lang="en-US" b="1" dirty="0"/>
              <a:t>uses natural resources </a:t>
            </a:r>
            <a:r>
              <a:rPr lang="en-US" dirty="0"/>
              <a:t>sparingly, </a:t>
            </a:r>
            <a:r>
              <a:rPr lang="en-US" b="1" dirty="0"/>
              <a:t>increases prosperity</a:t>
            </a:r>
            <a:r>
              <a:rPr lang="en-US" dirty="0"/>
              <a:t>, and </a:t>
            </a:r>
            <a:r>
              <a:rPr lang="en-US" b="1" dirty="0"/>
              <a:t>enhances the competitiveness </a:t>
            </a:r>
            <a:r>
              <a:rPr lang="en-US" dirty="0"/>
              <a:t>of Switzerland as a business location.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Framework:</a:t>
            </a:r>
            <a:endParaRPr lang="en-US" dirty="0"/>
          </a:p>
          <a:p>
            <a:r>
              <a:rPr lang="en-US" dirty="0"/>
              <a:t>29 research projects in 9 priority areas</a:t>
            </a:r>
          </a:p>
          <a:p>
            <a:r>
              <a:rPr lang="en-US" dirty="0"/>
              <a:t>Duration: 2016–2023</a:t>
            </a:r>
          </a:p>
          <a:p>
            <a:r>
              <a:rPr lang="en-US" dirty="0"/>
              <a:t>Research period: 5 years</a:t>
            </a:r>
          </a:p>
          <a:p>
            <a:r>
              <a:rPr lang="en-US" dirty="0"/>
              <a:t>Funding volume: CHF 20,000,000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5E0F5-4278-296C-33D6-D68DBBFF5D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903AA-4FF3-52A0-BE0E-1E1A5DF880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123266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B65A-6B57-F8C6-6FD8-DF78BA20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Objectives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NFP 73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AFA3D-502A-EA47-6910-A33D36246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NFP </a:t>
            </a:r>
            <a:r>
              <a:rPr lang="en-US" dirty="0"/>
              <a:t>pursued the following objectives in particular:</a:t>
            </a:r>
          </a:p>
          <a:p>
            <a:r>
              <a:rPr lang="en-US" dirty="0"/>
              <a:t>to </a:t>
            </a:r>
            <a:r>
              <a:rPr lang="en-US" b="1" dirty="0"/>
              <a:t>generate scientific knowledge </a:t>
            </a:r>
            <a:r>
              <a:rPr lang="en-US" dirty="0"/>
              <a:t>in order to better understand and promote a sustainable economy;</a:t>
            </a:r>
          </a:p>
          <a:p>
            <a:r>
              <a:rPr lang="en-US" dirty="0"/>
              <a:t>to </a:t>
            </a:r>
            <a:r>
              <a:rPr lang="en-US" b="1" dirty="0"/>
              <a:t>identify opportunities and risks </a:t>
            </a:r>
            <a:r>
              <a:rPr lang="en-US" dirty="0"/>
              <a:t>in the context of a globally interconnected Switzerland;</a:t>
            </a:r>
          </a:p>
          <a:p>
            <a:r>
              <a:rPr lang="en-US" dirty="0"/>
              <a:t>to </a:t>
            </a:r>
            <a:r>
              <a:rPr lang="en-US" b="1" dirty="0"/>
              <a:t>understand dependencies and uncertainties </a:t>
            </a:r>
            <a:r>
              <a:rPr lang="en-US" dirty="0"/>
              <a:t>resulting from the chosen measures and instruments; and</a:t>
            </a:r>
          </a:p>
          <a:p>
            <a:r>
              <a:rPr lang="en-US" dirty="0"/>
              <a:t>to </a:t>
            </a:r>
            <a:r>
              <a:rPr lang="en-US" b="1" dirty="0"/>
              <a:t>identify future fields </a:t>
            </a:r>
            <a:r>
              <a:rPr lang="en-US" dirty="0"/>
              <a:t>of research and recommend specific areas for implementation.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56774-3969-CE89-70FC-FEA0B054DE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76A56-B075-A158-D253-6323087B64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384905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DDD9-B1D8-BCA0-4A3C-7CB67ADE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the United Nations Sustainable Development Goals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66917-C2F4-AB1C-38F9-24DFD62D02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5B681-CDBF-7722-45E8-FEAB0EE01A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D71F83-2335-72E1-ACD0-204F7AD6C6F3}"/>
              </a:ext>
            </a:extLst>
          </p:cNvPr>
          <p:cNvCxnSpPr>
            <a:cxnSpLocks/>
          </p:cNvCxnSpPr>
          <p:nvPr/>
        </p:nvCxnSpPr>
        <p:spPr>
          <a:xfrm>
            <a:off x="7175500" y="3764069"/>
            <a:ext cx="6690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8FEF08-53DF-7895-12B8-08CADD535CD3}"/>
              </a:ext>
            </a:extLst>
          </p:cNvPr>
          <p:cNvCxnSpPr>
            <a:cxnSpLocks/>
          </p:cNvCxnSpPr>
          <p:nvPr/>
        </p:nvCxnSpPr>
        <p:spPr>
          <a:xfrm>
            <a:off x="4277967" y="3805932"/>
            <a:ext cx="7192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1B39F5-CBB2-0259-441E-A5FB95705EE3}"/>
              </a:ext>
            </a:extLst>
          </p:cNvPr>
          <p:cNvCxnSpPr>
            <a:cxnSpLocks/>
          </p:cNvCxnSpPr>
          <p:nvPr/>
        </p:nvCxnSpPr>
        <p:spPr>
          <a:xfrm>
            <a:off x="6087764" y="4271445"/>
            <a:ext cx="0" cy="547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1E4C0E-1B92-0AD7-D753-2777128C2D90}"/>
              </a:ext>
            </a:extLst>
          </p:cNvPr>
          <p:cNvCxnSpPr>
            <a:cxnSpLocks/>
          </p:cNvCxnSpPr>
          <p:nvPr/>
        </p:nvCxnSpPr>
        <p:spPr>
          <a:xfrm>
            <a:off x="6087764" y="2893319"/>
            <a:ext cx="0" cy="4590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4F15E77-9496-A192-B537-28227331F883}"/>
              </a:ext>
            </a:extLst>
          </p:cNvPr>
          <p:cNvSpPr/>
          <p:nvPr/>
        </p:nvSpPr>
        <p:spPr>
          <a:xfrm>
            <a:off x="4910325" y="3350688"/>
            <a:ext cx="2354879" cy="92391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915CA0-C4D6-176E-924F-50BC5A43DE36}"/>
              </a:ext>
            </a:extLst>
          </p:cNvPr>
          <p:cNvSpPr txBox="1"/>
          <p:nvPr/>
        </p:nvSpPr>
        <p:spPr>
          <a:xfrm>
            <a:off x="5229015" y="3347400"/>
            <a:ext cx="171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Main </a:t>
            </a:r>
            <a:r>
              <a:rPr lang="de-CH" dirty="0" err="1">
                <a:solidFill>
                  <a:schemeClr val="bg1"/>
                </a:solidFill>
              </a:rPr>
              <a:t>contribution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of</a:t>
            </a:r>
            <a:r>
              <a:rPr lang="de-CH" dirty="0">
                <a:solidFill>
                  <a:schemeClr val="bg1"/>
                </a:solidFill>
              </a:rPr>
              <a:t>  NFP 73</a:t>
            </a:r>
          </a:p>
        </p:txBody>
      </p:sp>
      <p:pic>
        <p:nvPicPr>
          <p:cNvPr id="2050" name="Picture 2" descr="Sustainable Development Goal 9 - Wikipedia">
            <a:extLst>
              <a:ext uri="{FF2B5EF4-FFF2-40B4-BE49-F238E27FC236}">
                <a16:creationId xmlns:a16="http://schemas.microsoft.com/office/drawing/2014/main" id="{12507BED-B973-5C95-6313-CEEA008E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02" y="3195268"/>
            <a:ext cx="1349820" cy="13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FF187DD-7CFE-D99F-4D05-6A27162C3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67" y="3215875"/>
            <a:ext cx="1329213" cy="13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oal 15: Life on land">
            <a:extLst>
              <a:ext uri="{FF2B5EF4-FFF2-40B4-BE49-F238E27FC236}">
                <a16:creationId xmlns:a16="http://schemas.microsoft.com/office/drawing/2014/main" id="{E0A9EBB8-B8C5-9A91-6D00-F741CFF9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32" y="4859580"/>
            <a:ext cx="1348064" cy="13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DG 12 – Responsible Consumption And Production – Tourism for SDGs">
            <a:extLst>
              <a:ext uri="{FF2B5EF4-FFF2-40B4-BE49-F238E27FC236}">
                <a16:creationId xmlns:a16="http://schemas.microsoft.com/office/drawing/2014/main" id="{7915D537-0FBF-B1C6-A380-FB8E2A7F8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79" y="1491254"/>
            <a:ext cx="1361217" cy="136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2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7E697-9759-489C-7777-97AEBAB1B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42197D7-292B-7149-9D31-235A133EA3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601748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2197D7-292B-7149-9D31-235A133EA3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4D8EE2-0463-5A33-81A6-45DB0440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4572000" cy="1044575"/>
          </a:xfrm>
        </p:spPr>
        <p:txBody>
          <a:bodyPr vert="horz"/>
          <a:lstStyle/>
          <a:p>
            <a:r>
              <a:rPr lang="en-US" dirty="0"/>
              <a:t>Nine priority areas with 29 research projects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D9173-E60B-B935-0C7E-66E2D0EE4E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DC1F7-0FC9-44FE-3EB4-8CE2B0DD9B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FFFA2E-412F-CD41-8009-816B92165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891" y="476250"/>
            <a:ext cx="5464417" cy="53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8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B442-F9E8-10B0-BA9F-51C3CA90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Activities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NFP 73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98E15-9306-C0BE-19DA-892B2B0AD9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A5BA3-BFB9-622B-029E-78E5D63692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5C1D7-EE54-DF28-B4D9-9C7FF285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97" y="1261881"/>
            <a:ext cx="7513170" cy="43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2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74FCA-C95A-8B35-75FE-CA1FD253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Concluding</a:t>
            </a:r>
            <a:r>
              <a:rPr lang="de-CH" dirty="0"/>
              <a:t> </a:t>
            </a:r>
            <a:r>
              <a:rPr lang="de-CH" dirty="0" err="1"/>
              <a:t>discussion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20B92-2D1F-BF6D-82B0-B2635C50A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Conclude by discussing the following questions in pairs or small groups of three:</a:t>
            </a:r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</a:t>
            </a:r>
            <a:r>
              <a:rPr lang="en-US" b="1" dirty="0"/>
              <a:t>global challenges </a:t>
            </a:r>
            <a:r>
              <a:rPr lang="en-US" dirty="0"/>
              <a:t>are currently the most pressing?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the </a:t>
            </a:r>
            <a:r>
              <a:rPr lang="en-US" b="1" dirty="0"/>
              <a:t>main objective </a:t>
            </a:r>
            <a:r>
              <a:rPr lang="en-US" dirty="0"/>
              <a:t>of </a:t>
            </a:r>
            <a:r>
              <a:rPr lang="en-US" b="1" dirty="0"/>
              <a:t>sustainable development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the </a:t>
            </a:r>
            <a:r>
              <a:rPr lang="en-US" b="1" dirty="0"/>
              <a:t>role of the economy </a:t>
            </a:r>
            <a:r>
              <a:rPr lang="en-US" dirty="0"/>
              <a:t>in </a:t>
            </a:r>
            <a:r>
              <a:rPr lang="en-US" b="1" dirty="0"/>
              <a:t>sustainable development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the </a:t>
            </a:r>
            <a:r>
              <a:rPr lang="en-US" b="1" dirty="0"/>
              <a:t>objectives of NRP 73</a:t>
            </a:r>
            <a:r>
              <a:rPr lang="en-US" dirty="0"/>
              <a:t> “Sustainable Economy”?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which </a:t>
            </a:r>
            <a:r>
              <a:rPr lang="en-US" b="1" dirty="0"/>
              <a:t>SDGs</a:t>
            </a:r>
            <a:r>
              <a:rPr lang="en-US" dirty="0"/>
              <a:t> is a </a:t>
            </a:r>
            <a:r>
              <a:rPr lang="en-US" b="1" dirty="0"/>
              <a:t>significant contribution </a:t>
            </a:r>
            <a:r>
              <a:rPr lang="en-US" dirty="0"/>
              <a:t>intended to be made?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other </a:t>
            </a:r>
            <a:r>
              <a:rPr lang="en-US" b="1" dirty="0"/>
              <a:t>sustainability-relevant research areas </a:t>
            </a:r>
            <a:r>
              <a:rPr lang="en-US" dirty="0"/>
              <a:t>are being supported in </a:t>
            </a:r>
            <a:r>
              <a:rPr lang="en-US" b="1" dirty="0"/>
              <a:t>Switzerland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40D89-D50F-2D0A-1FC2-9AA72B30A6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82885-ED17-380D-05A5-D5E665C863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398988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EDCD-DE5B-D060-6C03-CC7A1E1A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Further </a:t>
            </a:r>
            <a:r>
              <a:rPr lang="de-CH" dirty="0" err="1"/>
              <a:t>reading</a:t>
            </a:r>
            <a:r>
              <a:rPr lang="de-CH" dirty="0"/>
              <a:t> / in-</a:t>
            </a:r>
            <a:r>
              <a:rPr lang="de-CH" dirty="0" err="1"/>
              <a:t>depth</a:t>
            </a:r>
            <a:r>
              <a:rPr lang="de-CH" dirty="0"/>
              <a:t> </a:t>
            </a:r>
            <a:r>
              <a:rPr lang="de-CH" dirty="0" err="1"/>
              <a:t>sources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FAD3B-608E-8487-C49C-4D493E672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>
                <a:hlinkClick r:id="rId2"/>
              </a:rPr>
              <a:t>Schweizerischer Nationalfonds</a:t>
            </a:r>
            <a:endParaRPr lang="de-CH" dirty="0"/>
          </a:p>
          <a:p>
            <a:r>
              <a:rPr lang="de-CH" dirty="0">
                <a:hlinkClick r:id="rId3"/>
              </a:rPr>
              <a:t>NFP 73 Nachhaltige Wirtschaft</a:t>
            </a:r>
            <a:endParaRPr lang="de-CH" dirty="0"/>
          </a:p>
          <a:p>
            <a:r>
              <a:rPr lang="de-CH">
                <a:hlinkClick r:id="rId4"/>
              </a:rPr>
              <a:t>UNO </a:t>
            </a:r>
            <a:r>
              <a:rPr lang="de-CH" dirty="0">
                <a:hlinkClick r:id="rId4"/>
              </a:rPr>
              <a:t>– </a:t>
            </a:r>
            <a:r>
              <a:rPr lang="de-CH" dirty="0" err="1">
                <a:hlinkClick r:id="rId4"/>
              </a:rPr>
              <a:t>Sustainable</a:t>
            </a:r>
            <a:r>
              <a:rPr lang="de-CH" dirty="0">
                <a:hlinkClick r:id="rId4"/>
              </a:rPr>
              <a:t> Development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F4BB0-6E62-9978-019D-9245C5C9E2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58973-BE94-6C33-CAC8-171B308BF3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3272722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FFD2A-3290-0E0C-33BD-371696BE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the learning module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84C24E-A26E-1008-29AE-2AC4F56587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Suitable for use in Bachelor’s degree </a:t>
            </a:r>
            <a:r>
              <a:rPr lang="en-US" dirty="0" err="1"/>
              <a:t>programmes</a:t>
            </a:r>
            <a:r>
              <a:rPr lang="en-US" dirty="0"/>
              <a:t> at Swiss higher education institutions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Also suitable as an introduction for Master’s and continuing education </a:t>
            </a:r>
            <a:r>
              <a:rPr lang="en-US" dirty="0" err="1"/>
              <a:t>programmes</a:t>
            </a:r>
            <a:r>
              <a:rPr lang="en-US" dirty="0"/>
              <a:t> at Swiss higher education institutions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Suitable for self-study; can also be used in face-to-face teaching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Scope: 3–4 hours of learning time, with an additional 3–4 hours for further in-depth study</a:t>
            </a:r>
            <a:endParaRPr lang="de-CH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0A889A-74C4-34F0-F5BE-EA831B7FCE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85D502-DD55-F03A-83BC-7024797663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80631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5439-1C16-BCB2-4C79-260618DA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Introduction to NRP 73 - Sustainable Economy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A7579-B93C-DD18-A750-BECCE46D9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2451" y="1988164"/>
            <a:ext cx="7333615" cy="3293226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1B2422"/>
                </a:solidFill>
                <a:effectLst/>
              </a:rPr>
              <a:t>The </a:t>
            </a:r>
            <a:r>
              <a:rPr lang="en-US" b="1" i="0" dirty="0">
                <a:solidFill>
                  <a:srgbClr val="1B2422"/>
                </a:solidFill>
                <a:effectLst/>
              </a:rPr>
              <a:t>economy</a:t>
            </a:r>
            <a:r>
              <a:rPr lang="en-US" b="0" i="0" dirty="0">
                <a:solidFill>
                  <a:srgbClr val="1B2422"/>
                </a:solidFill>
                <a:effectLst/>
              </a:rPr>
              <a:t>, alongside the </a:t>
            </a:r>
            <a:r>
              <a:rPr lang="en-US" b="1" i="0" dirty="0">
                <a:solidFill>
                  <a:srgbClr val="1B2422"/>
                </a:solidFill>
                <a:effectLst/>
              </a:rPr>
              <a:t>environment</a:t>
            </a:r>
            <a:r>
              <a:rPr lang="en-US" b="0" i="0" dirty="0">
                <a:solidFill>
                  <a:srgbClr val="1B2422"/>
                </a:solidFill>
                <a:effectLst/>
              </a:rPr>
              <a:t> and </a:t>
            </a:r>
            <a:r>
              <a:rPr lang="en-US" b="1" i="0" dirty="0">
                <a:solidFill>
                  <a:srgbClr val="1B2422"/>
                </a:solidFill>
                <a:effectLst/>
              </a:rPr>
              <a:t>society</a:t>
            </a:r>
            <a:r>
              <a:rPr lang="en-US" b="0" i="0" dirty="0">
                <a:solidFill>
                  <a:srgbClr val="1B2422"/>
                </a:solidFill>
                <a:effectLst/>
              </a:rPr>
              <a:t>, is the </a:t>
            </a:r>
            <a:r>
              <a:rPr lang="en-US" b="0" i="0" u="sng" dirty="0">
                <a:solidFill>
                  <a:srgbClr val="1B2422"/>
                </a:solidFill>
                <a:effectLst/>
              </a:rPr>
              <a:t>third</a:t>
            </a:r>
            <a:r>
              <a:rPr lang="en-US" b="0" i="0" dirty="0">
                <a:solidFill>
                  <a:srgbClr val="1B2422"/>
                </a:solidFill>
                <a:effectLst/>
              </a:rPr>
              <a:t> target dimension of sustainable development. Sustainable development meets people’s needs within </a:t>
            </a:r>
            <a:r>
              <a:rPr lang="en-US" b="1" i="0" dirty="0">
                <a:solidFill>
                  <a:srgbClr val="1B2422"/>
                </a:solidFill>
                <a:effectLst/>
              </a:rPr>
              <a:t>planetary boundaries</a:t>
            </a:r>
            <a:r>
              <a:rPr lang="en-US" b="0" i="0" dirty="0">
                <a:solidFill>
                  <a:srgbClr val="1B2422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1B2422"/>
              </a:solidFill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1B2422"/>
                </a:solidFill>
                <a:effectLst/>
              </a:rPr>
              <a:t>The NRP 73 aims to generate scientific knowledge on a sustainable economy that uses natural resources sparingly, increases prosperity, and enhances the competitiveness of Switzerland as a business location.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1063C-4DC7-7FB6-3C65-151372E8A5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42CC3-E793-79D5-118B-B5A0424259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317115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DDDD-ACAF-61EF-B64D-250214EF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Learning </a:t>
            </a:r>
            <a:r>
              <a:rPr lang="de-CH" dirty="0" err="1"/>
              <a:t>Objectives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55C2E-5172-48EC-D8E3-6C4AEC2D4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learner …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understands the importance of the economy for sustainable development</a:t>
            </a:r>
          </a:p>
          <a:p>
            <a:pPr lvl="1"/>
            <a:r>
              <a:rPr lang="en-US" dirty="0"/>
              <a:t>recognizes the contribution of research to sustainable development</a:t>
            </a:r>
          </a:p>
          <a:p>
            <a:pPr lvl="1"/>
            <a:r>
              <a:rPr lang="en-US" dirty="0"/>
              <a:t>becomes familiar with the SNSF and its priority areas</a:t>
            </a:r>
          </a:p>
          <a:p>
            <a:pPr lvl="1"/>
            <a:r>
              <a:rPr lang="en-US" dirty="0"/>
              <a:t>gains an overview of the objectives and focus areas of NRP 73</a:t>
            </a:r>
          </a:p>
          <a:p>
            <a:pPr lvl="1"/>
            <a:r>
              <a:rPr lang="en-US" dirty="0"/>
              <a:t>reflects on relevant and interesting research questions in the field of “Sustainable Economy”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3ECE7-A518-AF04-11C1-583BC1E7AA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444AD-9323-FFE3-7A5A-933A50629F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26395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8453-C997-95A2-1CE2-DB06558C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Introductory</a:t>
            </a:r>
            <a:r>
              <a:rPr lang="de-CH" dirty="0"/>
              <a:t>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C37-16BD-2DC0-EB07-DC15D0ECA4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6234413" cy="42132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try to answer the following questions. Ideally, discuss your answers with a fellow student or colleague:</a:t>
            </a:r>
          </a:p>
          <a:p>
            <a:endParaRPr lang="en-US" dirty="0"/>
          </a:p>
          <a:p>
            <a:pPr lvl="1"/>
            <a:r>
              <a:rPr lang="en-US" dirty="0"/>
              <a:t>What influence does the economy have on sustainable development?</a:t>
            </a:r>
          </a:p>
          <a:p>
            <a:pPr lvl="1"/>
            <a:r>
              <a:rPr lang="en-US" dirty="0"/>
              <a:t>What contribution can science make to sustainable development?</a:t>
            </a:r>
          </a:p>
          <a:p>
            <a:pPr lvl="1"/>
            <a:r>
              <a:rPr lang="en-US" dirty="0"/>
              <a:t>If you could launch a National Research </a:t>
            </a:r>
            <a:r>
              <a:rPr lang="en-US" dirty="0" err="1"/>
              <a:t>Programme</a:t>
            </a:r>
            <a:r>
              <a:rPr lang="en-US" dirty="0"/>
              <a:t> on “Sustainable Economy,” which priority areas would you set and why?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793C-DB90-07EA-7B4B-103C64FE44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BFF0-ABE3-9897-CEBC-1DB5F57EDF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pic>
        <p:nvPicPr>
          <p:cNvPr id="7" name="Picture 6" descr="A person holding a plant&#10;&#10;AI-generated content may be incorrect.">
            <a:extLst>
              <a:ext uri="{FF2B5EF4-FFF2-40B4-BE49-F238E27FC236}">
                <a16:creationId xmlns:a16="http://schemas.microsoft.com/office/drawing/2014/main" id="{11E05EB7-8F4E-A6BD-2C29-55CC63B12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2064968"/>
            <a:ext cx="5016500" cy="33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6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953B-6A93-D5AC-34E4-BCFB6FEF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Sustainable</a:t>
            </a:r>
            <a:r>
              <a:rPr lang="de-CH" dirty="0"/>
              <a:t> Development: </a:t>
            </a:r>
            <a:br>
              <a:rPr lang="de-CH" dirty="0"/>
            </a:br>
            <a:r>
              <a:rPr lang="de-CH" dirty="0"/>
              <a:t>The UN </a:t>
            </a:r>
            <a:r>
              <a:rPr lang="de-CH" dirty="0" err="1"/>
              <a:t>Sustainable</a:t>
            </a:r>
            <a:r>
              <a:rPr lang="de-CH" dirty="0"/>
              <a:t> Development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C0D2C-56E5-017B-68F0-AF1B25CE6F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CE85F-8578-AAD6-8241-95061CBD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46" y="1857707"/>
            <a:ext cx="5734308" cy="43157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0FD-73CD-1BD1-5815-C525C4B0D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115564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5A5D-9569-7530-B8AC-30ED20DF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620487"/>
          </a:xfrm>
        </p:spPr>
        <p:txBody>
          <a:bodyPr/>
          <a:lstStyle/>
          <a:p>
            <a:r>
              <a:rPr lang="en-US" sz="2800" dirty="0"/>
              <a:t>From exceeded planetary boundaries … to the doughnut economy</a:t>
            </a:r>
            <a:endParaRPr lang="de-CH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CD672-7C9F-807C-7545-5BBB1ECC6D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39D67-6731-7271-4A28-8A7A006248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03645-1E97-7879-B69E-B2C3E8848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739" y="1720817"/>
            <a:ext cx="4127657" cy="4132829"/>
          </a:xfrm>
          <a:prstGeom prst="rect">
            <a:avLst/>
          </a:prstGeom>
          <a:ln>
            <a:noFill/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C50DA24-AEE9-4125-01F3-0623E07E2F8C}"/>
              </a:ext>
            </a:extLst>
          </p:cNvPr>
          <p:cNvSpPr/>
          <p:nvPr/>
        </p:nvSpPr>
        <p:spPr>
          <a:xfrm>
            <a:off x="5921942" y="3476989"/>
            <a:ext cx="896983" cy="620486"/>
          </a:xfrm>
          <a:prstGeom prst="rightArrow">
            <a:avLst/>
          </a:prstGeom>
          <a:solidFill>
            <a:srgbClr val="6EB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56899-D4DF-B2A9-E8D4-34B300A802A4}"/>
              </a:ext>
            </a:extLst>
          </p:cNvPr>
          <p:cNvSpPr txBox="1"/>
          <p:nvPr/>
        </p:nvSpPr>
        <p:spPr>
          <a:xfrm>
            <a:off x="5916961" y="6355576"/>
            <a:ext cx="5795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Stockholm </a:t>
            </a:r>
            <a:r>
              <a:rPr lang="de-CH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Resilienc</a:t>
            </a:r>
            <a:r>
              <a:rPr lang="de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Centre</a:t>
            </a:r>
            <a:r>
              <a:rPr lang="de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(20</a:t>
            </a:r>
            <a:r>
              <a:rPr lang="de-CH" sz="1200" dirty="0">
                <a:solidFill>
                  <a:srgbClr val="202122"/>
                </a:solidFill>
                <a:latin typeface="Arial" panose="020B0604020202020204" pitchFamily="34" charset="0"/>
              </a:rPr>
              <a:t>2</a:t>
            </a:r>
            <a:r>
              <a:rPr lang="de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3) and Donut-Model </a:t>
            </a:r>
            <a:r>
              <a:rPr lang="de-CH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Kate </a:t>
            </a:r>
            <a:r>
              <a:rPr lang="de-CH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Raworth</a:t>
            </a:r>
            <a:endParaRPr lang="de-CH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6921CD-4473-70D8-B203-164E5968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97" y="1802511"/>
            <a:ext cx="4202831" cy="39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8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3073-B0B9-9D84-0714-782327F9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economy in sustainable development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A1F8-C367-365C-5A85-C36F9B3E34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33662"/>
            <a:ext cx="11233150" cy="4213225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b="1" dirty="0"/>
              <a:t>gross domestic </a:t>
            </a:r>
            <a:r>
              <a:rPr lang="en-US" dirty="0"/>
              <a:t>product amounted to USD 110 trillion in 2024, meaning it has increased </a:t>
            </a:r>
            <a:r>
              <a:rPr lang="en-US" b="1" dirty="0"/>
              <a:t>tenfold </a:t>
            </a:r>
            <a:r>
              <a:rPr lang="en-US" dirty="0"/>
              <a:t>since 1980.</a:t>
            </a:r>
          </a:p>
          <a:p>
            <a:r>
              <a:rPr lang="en-US" dirty="0"/>
              <a:t>This immense economic growth has contributed to high levels of </a:t>
            </a:r>
            <a:r>
              <a:rPr lang="en-US" b="1" dirty="0"/>
              <a:t>prosperity </a:t>
            </a:r>
            <a:r>
              <a:rPr lang="en-US" dirty="0"/>
              <a:t>for many people in the Global North and to a significant reduction in poverty, hunger, and disease in the Global South.</a:t>
            </a:r>
          </a:p>
          <a:p>
            <a:r>
              <a:rPr lang="en-US" dirty="0"/>
              <a:t>However, it has also been responsible for severe </a:t>
            </a:r>
            <a:r>
              <a:rPr lang="en-US" b="1" dirty="0"/>
              <a:t>environmental degradation</a:t>
            </a:r>
            <a:r>
              <a:rPr lang="en-US" dirty="0"/>
              <a:t>, </a:t>
            </a:r>
            <a:r>
              <a:rPr lang="en-US" b="1" dirty="0"/>
              <a:t>climate change</a:t>
            </a:r>
            <a:r>
              <a:rPr lang="en-US" dirty="0"/>
              <a:t>, and rapid </a:t>
            </a:r>
            <a:r>
              <a:rPr lang="en-US" b="1" dirty="0"/>
              <a:t>biodiversity loss</a:t>
            </a:r>
            <a:r>
              <a:rPr lang="en-US" dirty="0"/>
              <a:t>.</a:t>
            </a:r>
            <a:endParaRPr lang="de-CH" sz="1800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br>
              <a:rPr lang="de-CH" sz="1800" dirty="0"/>
            </a:br>
            <a:endParaRPr lang="de-CH" sz="1800" dirty="0"/>
          </a:p>
          <a:p>
            <a:endParaRPr lang="de-CH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050" dirty="0">
                <a:hlinkClick r:id="rId2"/>
              </a:rPr>
              <a:t>https://de.statista.com/statistik/daten/studie/159798/umfrage/entwicklung-des-bip-bruttoinlandsprodukt-weltweit/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FF2C2-E11D-92BB-6BA5-4C65459D37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3E4D6-A418-C68A-0695-54A13B7928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DAC487FC-76F7-6F78-C574-573EE7A803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EFB2F2-D79E-46B1-FD0E-E4DAC3DF2D74}"/>
              </a:ext>
            </a:extLst>
          </p:cNvPr>
          <p:cNvSpPr txBox="1">
            <a:spLocks/>
          </p:cNvSpPr>
          <p:nvPr/>
        </p:nvSpPr>
        <p:spPr>
          <a:xfrm>
            <a:off x="479425" y="3795623"/>
            <a:ext cx="8569684" cy="2225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addition, </a:t>
            </a:r>
            <a:r>
              <a:rPr lang="en-US" b="1" dirty="0"/>
              <a:t>inequality</a:t>
            </a:r>
            <a:r>
              <a:rPr lang="en-US" dirty="0"/>
              <a:t> between people and countries has been increasing in recent years.</a:t>
            </a:r>
          </a:p>
          <a:p>
            <a:r>
              <a:rPr lang="en-US" dirty="0"/>
              <a:t>The </a:t>
            </a:r>
            <a:r>
              <a:rPr lang="en-US" b="1" dirty="0"/>
              <a:t>transformation</a:t>
            </a:r>
            <a:r>
              <a:rPr lang="en-US" dirty="0"/>
              <a:t> of the economy is essential for sustainable development.</a:t>
            </a:r>
          </a:p>
          <a:p>
            <a:r>
              <a:rPr lang="en-US" dirty="0"/>
              <a:t>SDG 8 aims to promote decent work and inclusive, sustainable economic growth, particularly in the Global South.</a:t>
            </a:r>
          </a:p>
        </p:txBody>
      </p:sp>
      <p:pic>
        <p:nvPicPr>
          <p:cNvPr id="1026" name="Picture 2" descr="Goal 8 | Department of Economic and Social Affairs">
            <a:extLst>
              <a:ext uri="{FF2B5EF4-FFF2-40B4-BE49-F238E27FC236}">
                <a16:creationId xmlns:a16="http://schemas.microsoft.com/office/drawing/2014/main" id="{5B4FE4D4-8EFB-3B26-B2D1-C82FC4679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94" y="3581400"/>
            <a:ext cx="2052160" cy="20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1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07A2-46F9-EA65-CDA8-BBCD7F4B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contribution of research to sustainable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DD328-1C4A-DD6E-8EA3-64F054640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Research can generate knowledge, develop solutions, and stimulate dialogue for sustainable development.</a:t>
            </a:r>
          </a:p>
          <a:p>
            <a:r>
              <a:rPr lang="en-US" dirty="0"/>
              <a:t>In principle, all disciplines can contribute—from the humanities and social sciences, through economics and medical sciences, to the natural and engineering sciences.</a:t>
            </a:r>
          </a:p>
          <a:p>
            <a:r>
              <a:rPr lang="en-US" b="1" dirty="0"/>
              <a:t>Research</a:t>
            </a:r>
            <a:r>
              <a:rPr lang="en-US" dirty="0"/>
              <a:t> itself should also </a:t>
            </a:r>
            <a:r>
              <a:rPr lang="en-US" b="1" dirty="0"/>
              <a:t>transform in the direction of sustainable development</a:t>
            </a:r>
            <a:r>
              <a:rPr lang="en-US" dirty="0"/>
              <a:t>.</a:t>
            </a:r>
          </a:p>
          <a:p>
            <a:r>
              <a:rPr lang="en-US" dirty="0"/>
              <a:t>Solutions that deliver real benefits for sustainable development are usually designed in an </a:t>
            </a:r>
            <a:r>
              <a:rPr lang="en-US" b="1" dirty="0"/>
              <a:t>interdisciplinary and transdisciplinary</a:t>
            </a:r>
            <a:r>
              <a:rPr lang="en-US" dirty="0"/>
              <a:t> manner, involving collaboration with a range of partners both within and outside research institutions.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2A20-2057-8B4B-5D65-2867670947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0755-CDBD-5076-9930-4CBF2FAE30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135823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0F9A-EF92-E67A-7DE9-06859EB2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research: Priority themes of the Swiss Academies of Sciences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4F962-2DAE-FFAB-07BC-21D71441F6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4C794-D213-7E6E-3E65-83C8D4C872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E5AE8-784C-9743-F566-7289DF476D31}"/>
              </a:ext>
            </a:extLst>
          </p:cNvPr>
          <p:cNvSpPr txBox="1"/>
          <p:nvPr/>
        </p:nvSpPr>
        <p:spPr>
          <a:xfrm>
            <a:off x="5226519" y="6195726"/>
            <a:ext cx="6640060" cy="745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CH" sz="1200" dirty="0">
                <a:hlinkClick r:id="rId2"/>
              </a:rPr>
              <a:t>https://sustainability.scnat.ch/en/prioritythemes/uuid/i/3a621ee4-193d-5a5b-a272-cc40a34cbfdd-Priority_Themes_for_Swiss_Sustainability_Research</a:t>
            </a:r>
            <a:endParaRPr lang="de-CH" sz="1200" dirty="0"/>
          </a:p>
          <a:p>
            <a:pPr algn="l">
              <a:lnSpc>
                <a:spcPct val="120000"/>
              </a:lnSpc>
            </a:pPr>
            <a:endParaRPr lang="de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B845D5-FB71-82D9-C8C6-46166084F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6"/>
          <a:stretch>
            <a:fillRect/>
          </a:stretch>
        </p:blipFill>
        <p:spPr bwMode="auto">
          <a:xfrm>
            <a:off x="3007893" y="1760145"/>
            <a:ext cx="4894447" cy="396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592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NF">
  <a:themeElements>
    <a:clrScheme name="SNF">
      <a:dk1>
        <a:srgbClr val="000000"/>
      </a:dk1>
      <a:lt1>
        <a:srgbClr val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0000"/>
          </a:lnSpc>
          <a:defRPr dirty="0" smtClean="0"/>
        </a:defPPr>
      </a:lstStyle>
    </a:txDef>
  </a:objectDefaults>
  <a:extraClrSchemeLst>
    <a:extraClrScheme>
      <a:clrScheme name="SNF">
        <a:dk1>
          <a:srgbClr val="000000"/>
        </a:dk1>
        <a:lt1>
          <a:srgbClr val="FFFFFF"/>
        </a:lt1>
        <a:dk2>
          <a:srgbClr val="83D0F5"/>
        </a:dk2>
        <a:lt2>
          <a:srgbClr val="5298BD"/>
        </a:lt2>
        <a:accent1>
          <a:srgbClr val="C95B40"/>
        </a:accent1>
        <a:accent2>
          <a:srgbClr val="F08262"/>
        </a:accent2>
        <a:accent3>
          <a:srgbClr val="FBBE5E"/>
        </a:accent3>
        <a:accent4>
          <a:srgbClr val="71B294"/>
        </a:accent4>
        <a:accent5>
          <a:srgbClr val="9D90B9"/>
        </a:accent5>
        <a:accent6>
          <a:srgbClr val="B2B1A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Weiss">
      <a:srgbClr val="FFFFFF"/>
    </a:custClr>
    <a:custClr name="SNF Schwarzblau">
      <a:srgbClr val="04293C"/>
    </a:custClr>
    <a:custClr name="SNF Dunkelblau">
      <a:srgbClr val="5298BD"/>
    </a:custClr>
    <a:custClr name="SNF Hellblau">
      <a:srgbClr val="83D0F5"/>
    </a:custClr>
    <a:custClr name="SNF Dunkelrot">
      <a:srgbClr val="C95B40"/>
    </a:custClr>
    <a:custClr name="SNF Hellrot">
      <a:srgbClr val="F08262"/>
    </a:custClr>
    <a:custClr name="SNF Gelb">
      <a:srgbClr val="FBBE5E"/>
    </a:custClr>
    <a:custClr name="SNF Grün">
      <a:srgbClr val="71B294"/>
    </a:custClr>
    <a:custClr name="SNF Violett">
      <a:srgbClr val="9D90B9"/>
    </a:custClr>
    <a:custClr name="SNF Grau">
      <a:srgbClr val="B2B1A7"/>
    </a:custClr>
  </a:custClrLst>
  <a:extLst>
    <a:ext uri="{05A4C25C-085E-4340-85A3-A5531E510DB2}">
      <thm15:themeFamily xmlns:thm15="http://schemas.microsoft.com/office/thememl/2012/main" name="NFP73_folien_vorlagen_2021_de.potx" id="{658E94AB-922E-4045-B442-3A02FCF70815}" vid="{42DF5E09-0D41-4D42-A8AD-88E391FDEF52}"/>
    </a:ext>
  </a:extLst>
</a:theme>
</file>

<file path=ppt/theme/theme2.xml><?xml version="1.0" encoding="utf-8"?>
<a:theme xmlns:a="http://schemas.openxmlformats.org/drawingml/2006/main" name="Office">
  <a:themeElements>
    <a:clrScheme name="SNF_Farben_v2021-09-15">
      <a:dk1>
        <a:sysClr val="windowText" lastClr="000000"/>
      </a:dk1>
      <a:lt1>
        <a:sysClr val="window" lastClr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SNF_Farben_v2021-09-15">
      <a:dk1>
        <a:sysClr val="windowText" lastClr="000000"/>
      </a:dk1>
      <a:lt1>
        <a:sysClr val="window" lastClr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7cc7ebd-2fa7-4938-8178-e67a6f6112bd">WZVNYKYN7P7J-158801308-1433</_dlc_DocId>
    <_dlc_DocIdUrl xmlns="a7cc7ebd-2fa7-4938-8178-e67a6f6112bd">
      <Url>https://snsf.sharepoint.com/sites/NRP73neu-KnowledgeTransfer/_layouts/15/DocIdRedir.aspx?ID=WZVNYKYN7P7J-158801308-1433</Url>
      <Description>WZVNYKYN7P7J-158801308-1433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6B0D291165D54DB7F071D33294AA37" ma:contentTypeVersion="14" ma:contentTypeDescription="Crée un document." ma:contentTypeScope="" ma:versionID="a1b3f79919d50a80ce932c6056061d59">
  <xsd:schema xmlns:xsd="http://www.w3.org/2001/XMLSchema" xmlns:xs="http://www.w3.org/2001/XMLSchema" xmlns:p="http://schemas.microsoft.com/office/2006/metadata/properties" xmlns:ns2="b29bbfd8-b7a5-4cdd-94f7-16e12e21a51b" xmlns:ns3="a7cc7ebd-2fa7-4938-8178-e67a6f6112bd" targetNamespace="http://schemas.microsoft.com/office/2006/metadata/properties" ma:root="true" ma:fieldsID="cac05d2855ae32f465a69e4914af9f93" ns2:_="" ns3:_="">
    <xsd:import namespace="b29bbfd8-b7a5-4cdd-94f7-16e12e21a51b"/>
    <xsd:import namespace="a7cc7ebd-2fa7-4938-8178-e67a6f6112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bbfd8-b7a5-4cdd-94f7-16e12e21a5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c7ebd-2fa7-4938-8178-e67a6f6112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1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22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9C1BB8-243C-4CA7-95D4-9119225620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A66F1D-A320-4135-A5A1-3FB2B20DFA1B}">
  <ds:schemaRefs>
    <ds:schemaRef ds:uri="http://purl.org/dc/elements/1.1/"/>
    <ds:schemaRef ds:uri="b29bbfd8-b7a5-4cdd-94f7-16e12e21a51b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a7cc7ebd-2fa7-4938-8178-e67a6f6112bd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45CE4D-432F-4A66-B675-4B9C170F31C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974E597-8663-486D-B589-E14D40C43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bbfd8-b7a5-4cdd-94f7-16e12e21a51b"/>
    <ds:schemaRef ds:uri="a7cc7ebd-2fa7-4938-8178-e67a6f611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NFP73_folien_vorlagen_2021_de</Template>
  <TotalTime>0</TotalTime>
  <Words>1069</Words>
  <Application>Microsoft Office PowerPoint</Application>
  <PresentationFormat>Breitbild</PresentationFormat>
  <Paragraphs>134</Paragraphs>
  <Slides>19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Times</vt:lpstr>
      <vt:lpstr>SNF</vt:lpstr>
      <vt:lpstr>think-cell Slide</vt:lpstr>
      <vt:lpstr>Introduction to NRP 73 Sustainable Economy</vt:lpstr>
      <vt:lpstr>Introduction to NRP 73 - Sustainable Economy</vt:lpstr>
      <vt:lpstr>Learning Objectives</vt:lpstr>
      <vt:lpstr>Introductory Questions</vt:lpstr>
      <vt:lpstr>Sustainable Development:  The UN Sustainable Development Goals</vt:lpstr>
      <vt:lpstr>From exceeded planetary boundaries … to the doughnut economy</vt:lpstr>
      <vt:lpstr>The role of the economy in sustainable development</vt:lpstr>
      <vt:lpstr>The contribution of research to sustainable development</vt:lpstr>
      <vt:lpstr>Sustainability research: Priority themes of the Swiss Academies of Sciences</vt:lpstr>
      <vt:lpstr>The Swiss National Science Foundation (SNSF)</vt:lpstr>
      <vt:lpstr>Sustainability-relevant National Research Programmes</vt:lpstr>
      <vt:lpstr>NFP 73 Sustainable Economy: resource-efficient, future-oriented, innovative</vt:lpstr>
      <vt:lpstr>Objectives of NFP 73</vt:lpstr>
      <vt:lpstr>Links to the United Nations Sustainable Development Goals</vt:lpstr>
      <vt:lpstr>Nine priority areas with 29 research projects</vt:lpstr>
      <vt:lpstr>Activities of NFP 73</vt:lpstr>
      <vt:lpstr>Concluding discussion</vt:lpstr>
      <vt:lpstr>Further reading / in-depth sources</vt:lpstr>
      <vt:lpstr>Use of the learning module</vt:lpstr>
    </vt:vector>
  </TitlesOfParts>
  <Company>Schweizerischer Nationalfonds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­PRÄSENTATION AUF EINER ODER AUCH AUF ZWEI ZEILEN</dc:title>
  <dc:creator>Walther Pascal</dc:creator>
  <cp:lastModifiedBy>Micha Benjamin Köly</cp:lastModifiedBy>
  <cp:revision>63</cp:revision>
  <dcterms:created xsi:type="dcterms:W3CDTF">2022-05-16T14:25:03Z</dcterms:created>
  <dcterms:modified xsi:type="dcterms:W3CDTF">2026-03-02T12:17:23Z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0x010100A46B0D291165D54DB7F071D33294AA37</vt:lpwstr>
  </property>
  <property fmtid="{D5CDD505-2E9C-101B-9397-08002B2CF9AE}" pid="3" name="_dlc_DocIdItemGuid">
    <vt:lpwstr>ceaaf26c-5ebf-445f-a12c-2db47082dad7</vt:lpwstr>
  </property>
</Properties>
</file>