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1.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2.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3.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notesSlides/notesSlide4.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notesSlides/notesSlide5.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heme/themeOverride1.xml" ContentType="application/vnd.openxmlformats-officedocument.themeOverrid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5"/>
  </p:sldMasterIdLst>
  <p:notesMasterIdLst>
    <p:notesMasterId r:id="rId48"/>
  </p:notesMasterIdLst>
  <p:handoutMasterIdLst>
    <p:handoutMasterId r:id="rId49"/>
  </p:handoutMasterIdLst>
  <p:sldIdLst>
    <p:sldId id="141169004" r:id="rId6"/>
    <p:sldId id="141169013" r:id="rId7"/>
    <p:sldId id="141169018" r:id="rId8"/>
    <p:sldId id="141169016" r:id="rId9"/>
    <p:sldId id="141169015" r:id="rId10"/>
    <p:sldId id="141169014" r:id="rId11"/>
    <p:sldId id="141169052" r:id="rId12"/>
    <p:sldId id="141169053" r:id="rId13"/>
    <p:sldId id="141169038" r:id="rId14"/>
    <p:sldId id="141169012" r:id="rId15"/>
    <p:sldId id="141169011" r:id="rId16"/>
    <p:sldId id="141169035" r:id="rId17"/>
    <p:sldId id="141169054" r:id="rId18"/>
    <p:sldId id="141169042" r:id="rId19"/>
    <p:sldId id="141169041" r:id="rId20"/>
    <p:sldId id="141169033" r:id="rId21"/>
    <p:sldId id="141169032" r:id="rId22"/>
    <p:sldId id="141169061" r:id="rId23"/>
    <p:sldId id="141169044" r:id="rId24"/>
    <p:sldId id="141169043" r:id="rId25"/>
    <p:sldId id="141169030" r:id="rId26"/>
    <p:sldId id="141169029" r:id="rId27"/>
    <p:sldId id="141169062" r:id="rId28"/>
    <p:sldId id="141169046" r:id="rId29"/>
    <p:sldId id="141169045" r:id="rId30"/>
    <p:sldId id="141169063" r:id="rId31"/>
    <p:sldId id="141169027" r:id="rId32"/>
    <p:sldId id="141169036" r:id="rId33"/>
    <p:sldId id="141169026" r:id="rId34"/>
    <p:sldId id="141169064" r:id="rId35"/>
    <p:sldId id="141169048" r:id="rId36"/>
    <p:sldId id="141169047" r:id="rId37"/>
    <p:sldId id="141169024" r:id="rId38"/>
    <p:sldId id="141169006" r:id="rId39"/>
    <p:sldId id="141169065" r:id="rId40"/>
    <p:sldId id="141169050" r:id="rId41"/>
    <p:sldId id="141169049" r:id="rId42"/>
    <p:sldId id="141169009" r:id="rId43"/>
    <p:sldId id="141169019" r:id="rId44"/>
    <p:sldId id="141169051" r:id="rId45"/>
    <p:sldId id="141169005" r:id="rId46"/>
    <p:sldId id="141169007" r:id="rId47"/>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4C34E0F-5620-2344-A365-E694004D8CCE}">
          <p14:sldIdLst>
            <p14:sldId id="141169004"/>
            <p14:sldId id="141169013"/>
            <p14:sldId id="141169018"/>
            <p14:sldId id="141169016"/>
            <p14:sldId id="141169015"/>
            <p14:sldId id="141169014"/>
            <p14:sldId id="141169052"/>
            <p14:sldId id="141169053"/>
            <p14:sldId id="141169038"/>
            <p14:sldId id="141169012"/>
            <p14:sldId id="141169011"/>
            <p14:sldId id="141169035"/>
            <p14:sldId id="141169054"/>
            <p14:sldId id="141169042"/>
            <p14:sldId id="141169041"/>
            <p14:sldId id="141169033"/>
            <p14:sldId id="141169032"/>
            <p14:sldId id="141169061"/>
            <p14:sldId id="141169044"/>
            <p14:sldId id="141169043"/>
            <p14:sldId id="141169030"/>
            <p14:sldId id="141169029"/>
            <p14:sldId id="141169062"/>
            <p14:sldId id="141169046"/>
            <p14:sldId id="141169045"/>
            <p14:sldId id="141169063"/>
            <p14:sldId id="141169027"/>
            <p14:sldId id="141169036"/>
            <p14:sldId id="141169026"/>
            <p14:sldId id="141169064"/>
            <p14:sldId id="141169048"/>
            <p14:sldId id="141169047"/>
            <p14:sldId id="141169024"/>
            <p14:sldId id="141169006"/>
            <p14:sldId id="141169065"/>
            <p14:sldId id="141169050"/>
            <p14:sldId id="141169049"/>
            <p14:sldId id="141169009"/>
            <p14:sldId id="141169019"/>
            <p14:sldId id="141169051"/>
            <p14:sldId id="141169005"/>
            <p14:sldId id="141169007"/>
          </p14:sldIdLst>
        </p14:section>
      </p14:sectionLst>
    </p:ext>
    <p:ext uri="{EFAFB233-063F-42B5-8137-9DF3F51BA10A}">
      <p15:sldGuideLst xmlns:p15="http://schemas.microsoft.com/office/powerpoint/2012/main">
        <p15:guide id="1" pos="1708" userDrawn="1">
          <p15:clr>
            <a:srgbClr val="A4A3A4"/>
          </p15:clr>
        </p15:guide>
        <p15:guide id="2" pos="3182" userDrawn="1">
          <p15:clr>
            <a:srgbClr val="A4A3A4"/>
          </p15:clr>
        </p15:guide>
        <p15:guide id="3" orient="horz" pos="981" userDrawn="1">
          <p15:clr>
            <a:srgbClr val="A4A3A4"/>
          </p15:clr>
        </p15:guide>
        <p15:guide id="4" orient="horz" pos="2273" userDrawn="1">
          <p15:clr>
            <a:srgbClr val="A4A3A4"/>
          </p15:clr>
        </p15:guide>
        <p15:guide id="5" pos="452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F300D11-36B5-258B-A884-1073F6859F11}" name="Barbara Dubach" initials="BD" userId="32373b33cffe7206" providerId="Windows Live"/>
  <p188:author id="{DCB7373E-AFE0-E820-D9EB-9DA30B06C78E}" name="Leyser Nadine" initials="LN" userId="S::nadine.leyser@snf.ch::f10963a5-12d4-45c6-9a96-68d3d8539308" providerId="AD"/>
  <p188:author id="{19A721F4-CE75-1D19-47F6-1D75910D8890}" name="Sille Irina" initials="SI" userId="S::irina.sille@snf.ch::b88aecf6-1619-4b14-ab4e-dd41418da89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B4948"/>
    <a:srgbClr val="4AA32C"/>
    <a:srgbClr val="D28D0C"/>
    <a:srgbClr val="EC640F"/>
    <a:srgbClr val="F59C0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BA07620-E045-471D-8165-8B60E606DFEA}" v="481" dt="2026-02-09T13:36:27.653"/>
  </p1510:revLst>
</p1510:revInfo>
</file>

<file path=ppt/tableStyles.xml><?xml version="1.0" encoding="utf-8"?>
<a:tblStyleLst xmlns:a="http://schemas.openxmlformats.org/drawingml/2006/main" def="{CA20E951-F767-40FB-8981-BDCADE0C3650}">
  <a:tblStyle styleId="{CA20E951-F767-40FB-8981-BDCADE0C3650}" styleName="SNF">
    <a:wholeTbl>
      <a:tcTxStyle>
        <a:fontRef idx="minor">
          <a:prstClr val="black"/>
        </a:fontRef>
        <a:srgbClr val="000000"/>
      </a:tcTxStyle>
      <a:tcStyle>
        <a:tcBdr>
          <a:left>
            <a:ln w="0" cmpd="sng">
              <a:solidFill>
                <a:srgbClr val="000000"/>
              </a:solidFill>
            </a:ln>
          </a:left>
          <a:right>
            <a:ln w="0" cmpd="sng">
              <a:solidFill>
                <a:srgbClr val="000000"/>
              </a:solidFill>
            </a:ln>
          </a:right>
          <a:top>
            <a:ln w="6350" cmpd="sng">
              <a:solidFill>
                <a:srgbClr val="000000"/>
              </a:solidFill>
            </a:ln>
          </a:top>
          <a:bottom>
            <a:ln w="6350" cmpd="sng">
              <a:solidFill>
                <a:srgbClr val="000000"/>
              </a:solidFill>
            </a:ln>
          </a:bottom>
          <a:insideH>
            <a:ln w="6350" cmpd="sng">
              <a:solidFill>
                <a:srgbClr val="000000"/>
              </a:solidFill>
            </a:ln>
          </a:insideH>
          <a:insideV>
            <a:ln w="0" cmpd="sng">
              <a:solidFill>
                <a:srgbClr val="000000"/>
              </a:solidFill>
            </a:ln>
          </a:insideV>
        </a:tcBdr>
        <a:fill>
          <a:solidFill>
            <a:srgbClr val="FFFFFF"/>
          </a:solidFill>
        </a:fill>
      </a:tcStyle>
    </a:wholeTbl>
    <a:lastCol>
      <a:tcTxStyle i="off">
        <a:fontRef idx="minor"/>
        <a:srgbClr val="000000"/>
      </a:tcTxStyle>
      <a:tcStyle>
        <a:tcBdr/>
        <a:fill>
          <a:solidFill>
            <a:srgbClr val="FFFFFF"/>
          </a:solidFill>
        </a:fill>
      </a:tcStyle>
    </a:lastCol>
    <a:firstCol>
      <a:tcTxStyle i="off">
        <a:fontRef idx="major"/>
        <a:srgbClr val="000000"/>
      </a:tcTxStyle>
      <a:tcStyle>
        <a:tcBdr/>
        <a:fill>
          <a:solidFill>
            <a:srgbClr val="FFFFFF"/>
          </a:solidFill>
        </a:fill>
      </a:tcStyle>
    </a:firstCol>
    <a:lastRow>
      <a:tcTxStyle b="on">
        <a:fontRef idx="major"/>
        <a:srgbClr val="FFFFFF"/>
      </a:tcTxStyle>
      <a:tcStyle>
        <a:tcBdr>
          <a:top>
            <a:ln w="6350" cmpd="sng">
              <a:solidFill>
                <a:srgbClr val="FFFFFF"/>
              </a:solidFill>
            </a:ln>
          </a:top>
          <a:bottom>
            <a:ln w="6350" cmpd="sng">
              <a:solidFill>
                <a:srgbClr val="FFFFFF"/>
              </a:solidFill>
            </a:ln>
          </a:bottom>
        </a:tcBdr>
        <a:fill>
          <a:solidFill>
            <a:srgbClr val="C95B40"/>
          </a:solidFill>
        </a:fill>
      </a:tcStyle>
    </a:lastRow>
    <a:firstRow>
      <a:tcTxStyle b="on">
        <a:fontRef idx="major"/>
        <a:srgbClr val="000000"/>
      </a:tcTxStyle>
      <a:tcStyle>
        <a:tcBdr/>
        <a:fill>
          <a:solidFill>
            <a:srgbClr val="FFFFFF"/>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645" autoAdjust="0"/>
    <p:restoredTop sz="97013" autoAdjust="0"/>
  </p:normalViewPr>
  <p:slideViewPr>
    <p:cSldViewPr snapToGrid="0" snapToObjects="1" showGuides="1">
      <p:cViewPr varScale="1">
        <p:scale>
          <a:sx n="66" d="100"/>
          <a:sy n="66" d="100"/>
        </p:scale>
        <p:origin x="796" y="272"/>
      </p:cViewPr>
      <p:guideLst>
        <p:guide pos="1708"/>
        <p:guide pos="3182"/>
        <p:guide orient="horz" pos="981"/>
        <p:guide orient="horz" pos="2273"/>
        <p:guide pos="4520"/>
      </p:guideLst>
    </p:cSldViewPr>
  </p:slideViewPr>
  <p:notesTextViewPr>
    <p:cViewPr>
      <p:scale>
        <a:sx n="3" d="2"/>
        <a:sy n="3" d="2"/>
      </p:scale>
      <p:origin x="0" y="0"/>
    </p:cViewPr>
  </p:notesTextViewPr>
  <p:sorterViewPr>
    <p:cViewPr>
      <p:scale>
        <a:sx n="148" d="100"/>
        <a:sy n="148" d="100"/>
      </p:scale>
      <p:origin x="0" y="0"/>
    </p:cViewPr>
  </p:sorterViewPr>
  <p:notesViewPr>
    <p:cSldViewPr snapToGrid="0" snapToObjects="1" showGuides="1">
      <p:cViewPr varScale="1">
        <p:scale>
          <a:sx n="121" d="100"/>
          <a:sy n="121" d="100"/>
        </p:scale>
        <p:origin x="4938"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ableStyles" Target="tableStyles.xml"/><Relationship Id="rId5" Type="http://schemas.openxmlformats.org/officeDocument/2006/relationships/slideMaster" Target="slideMasters/slide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notesMaster" Target="notesMasters/notesMaster1.xml"/><Relationship Id="rId56" Type="http://schemas.microsoft.com/office/2018/10/relationships/authors" Target="authors.xml"/><Relationship Id="rId8" Type="http://schemas.openxmlformats.org/officeDocument/2006/relationships/slide" Target="slides/slide3.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scha Theiler" userId="a0f496a5-efc4-4b52-959d-5e95987cae8c" providerId="ADAL" clId="{46BE184E-840E-48D3-B624-C448522A216F}"/>
    <pc:docChg chg="undo redo custSel addSld delSld modSld modSection">
      <pc:chgData name="Mascha Theiler" userId="a0f496a5-efc4-4b52-959d-5e95987cae8c" providerId="ADAL" clId="{46BE184E-840E-48D3-B624-C448522A216F}" dt="2026-02-09T14:58:37.143" v="3191" actId="47"/>
      <pc:docMkLst>
        <pc:docMk/>
      </pc:docMkLst>
      <pc:sldChg chg="addSp modSp mod">
        <pc:chgData name="Mascha Theiler" userId="a0f496a5-efc4-4b52-959d-5e95987cae8c" providerId="ADAL" clId="{46BE184E-840E-48D3-B624-C448522A216F}" dt="2026-02-06T14:35:28.855" v="4" actId="113"/>
        <pc:sldMkLst>
          <pc:docMk/>
          <pc:sldMk cId="212893902" sldId="141169004"/>
        </pc:sldMkLst>
        <pc:spChg chg="mod">
          <ac:chgData name="Mascha Theiler" userId="a0f496a5-efc4-4b52-959d-5e95987cae8c" providerId="ADAL" clId="{46BE184E-840E-48D3-B624-C448522A216F}" dt="2026-02-06T14:35:28.855" v="4" actId="113"/>
          <ac:spMkLst>
            <pc:docMk/>
            <pc:sldMk cId="212893902" sldId="141169004"/>
            <ac:spMk id="3" creationId="{DBBC741F-F36E-AFA0-3CD1-CD890CC4089C}"/>
          </ac:spMkLst>
        </pc:spChg>
        <pc:spChg chg="mod">
          <ac:chgData name="Mascha Theiler" userId="a0f496a5-efc4-4b52-959d-5e95987cae8c" providerId="ADAL" clId="{46BE184E-840E-48D3-B624-C448522A216F}" dt="2026-02-06T14:35:03.677" v="2"/>
          <ac:spMkLst>
            <pc:docMk/>
            <pc:sldMk cId="212893902" sldId="141169004"/>
            <ac:spMk id="5" creationId="{CC410DC2-7478-767E-6704-A9ADE8F66B15}"/>
          </ac:spMkLst>
        </pc:spChg>
        <pc:picChg chg="add mod">
          <ac:chgData name="Mascha Theiler" userId="a0f496a5-efc4-4b52-959d-5e95987cae8c" providerId="ADAL" clId="{46BE184E-840E-48D3-B624-C448522A216F}" dt="2026-02-06T14:34:39.170" v="0"/>
          <ac:picMkLst>
            <pc:docMk/>
            <pc:sldMk cId="212893902" sldId="141169004"/>
            <ac:picMk id="2" creationId="{510D0E31-EBF7-FD19-AB6A-AF167735A54A}"/>
          </ac:picMkLst>
        </pc:picChg>
        <pc:picChg chg="add mod">
          <ac:chgData name="Mascha Theiler" userId="a0f496a5-efc4-4b52-959d-5e95987cae8c" providerId="ADAL" clId="{46BE184E-840E-48D3-B624-C448522A216F}" dt="2026-02-06T14:34:48.343" v="1"/>
          <ac:picMkLst>
            <pc:docMk/>
            <pc:sldMk cId="212893902" sldId="141169004"/>
            <ac:picMk id="7" creationId="{0C2F9C9D-18B8-41AB-607B-5786BA1AE444}"/>
          </ac:picMkLst>
        </pc:picChg>
      </pc:sldChg>
      <pc:sldChg chg="modSp mod">
        <pc:chgData name="Mascha Theiler" userId="a0f496a5-efc4-4b52-959d-5e95987cae8c" providerId="ADAL" clId="{46BE184E-840E-48D3-B624-C448522A216F}" dt="2026-02-09T10:37:04.251" v="1802" actId="20577"/>
        <pc:sldMkLst>
          <pc:docMk/>
          <pc:sldMk cId="806316510" sldId="141169005"/>
        </pc:sldMkLst>
        <pc:spChg chg="mod">
          <ac:chgData name="Mascha Theiler" userId="a0f496a5-efc4-4b52-959d-5e95987cae8c" providerId="ADAL" clId="{46BE184E-840E-48D3-B624-C448522A216F}" dt="2026-02-09T10:36:47.757" v="1779"/>
          <ac:spMkLst>
            <pc:docMk/>
            <pc:sldMk cId="806316510" sldId="141169005"/>
            <ac:spMk id="2" creationId="{C7CFFD2A-3290-0E0C-33BD-371696BE2862}"/>
          </ac:spMkLst>
        </pc:spChg>
        <pc:spChg chg="mod">
          <ac:chgData name="Mascha Theiler" userId="a0f496a5-efc4-4b52-959d-5e95987cae8c" providerId="ADAL" clId="{46BE184E-840E-48D3-B624-C448522A216F}" dt="2026-02-09T10:36:52.781" v="1780"/>
          <ac:spMkLst>
            <pc:docMk/>
            <pc:sldMk cId="806316510" sldId="141169005"/>
            <ac:spMk id="3" creationId="{6B84C24E-A26E-1008-29AE-2AC4F565872B}"/>
          </ac:spMkLst>
        </pc:spChg>
        <pc:spChg chg="mod">
          <ac:chgData name="Mascha Theiler" userId="a0f496a5-efc4-4b52-959d-5e95987cae8c" providerId="ADAL" clId="{46BE184E-840E-48D3-B624-C448522A216F}" dt="2026-02-09T10:37:04.251" v="1802" actId="20577"/>
          <ac:spMkLst>
            <pc:docMk/>
            <pc:sldMk cId="806316510" sldId="141169005"/>
            <ac:spMk id="5" creationId="{9385D502-DD55-F03A-83BC-702479766347}"/>
          </ac:spMkLst>
        </pc:spChg>
      </pc:sldChg>
      <pc:sldChg chg="modSp mod">
        <pc:chgData name="Mascha Theiler" userId="a0f496a5-efc4-4b52-959d-5e95987cae8c" providerId="ADAL" clId="{46BE184E-840E-48D3-B624-C448522A216F}" dt="2026-02-09T12:57:39.216" v="2939" actId="20577"/>
        <pc:sldMkLst>
          <pc:docMk/>
          <pc:sldMk cId="1352338648" sldId="141169006"/>
        </pc:sldMkLst>
        <pc:spChg chg="mod">
          <ac:chgData name="Mascha Theiler" userId="a0f496a5-efc4-4b52-959d-5e95987cae8c" providerId="ADAL" clId="{46BE184E-840E-48D3-B624-C448522A216F}" dt="2026-02-09T12:45:13.690" v="2798" actId="20577"/>
          <ac:spMkLst>
            <pc:docMk/>
            <pc:sldMk cId="1352338648" sldId="141169006"/>
            <ac:spMk id="2" creationId="{5963B92A-A274-391A-3FA1-29D1D7D94E15}"/>
          </ac:spMkLst>
        </pc:spChg>
        <pc:spChg chg="mod">
          <ac:chgData name="Mascha Theiler" userId="a0f496a5-efc4-4b52-959d-5e95987cae8c" providerId="ADAL" clId="{46BE184E-840E-48D3-B624-C448522A216F}" dt="2026-02-09T12:57:39.216" v="2939" actId="20577"/>
          <ac:spMkLst>
            <pc:docMk/>
            <pc:sldMk cId="1352338648" sldId="141169006"/>
            <ac:spMk id="3" creationId="{78F2B0C8-6B5B-7939-A1A3-AD9A0F6A3AAE}"/>
          </ac:spMkLst>
        </pc:spChg>
        <pc:spChg chg="mod">
          <ac:chgData name="Mascha Theiler" userId="a0f496a5-efc4-4b52-959d-5e95987cae8c" providerId="ADAL" clId="{46BE184E-840E-48D3-B624-C448522A216F}" dt="2026-02-09T12:45:40.395" v="2854" actId="20577"/>
          <ac:spMkLst>
            <pc:docMk/>
            <pc:sldMk cId="1352338648" sldId="141169006"/>
            <ac:spMk id="5" creationId="{37C62475-C75C-C10F-830F-21D6A6AF8596}"/>
          </ac:spMkLst>
        </pc:spChg>
      </pc:sldChg>
      <pc:sldChg chg="modSp mod">
        <pc:chgData name="Mascha Theiler" userId="a0f496a5-efc4-4b52-959d-5e95987cae8c" providerId="ADAL" clId="{46BE184E-840E-48D3-B624-C448522A216F}" dt="2026-02-09T10:36:40.113" v="1778"/>
        <pc:sldMkLst>
          <pc:docMk/>
          <pc:sldMk cId="1631104640" sldId="141169007"/>
        </pc:sldMkLst>
        <pc:spChg chg="mod">
          <ac:chgData name="Mascha Theiler" userId="a0f496a5-efc4-4b52-959d-5e95987cae8c" providerId="ADAL" clId="{46BE184E-840E-48D3-B624-C448522A216F}" dt="2026-02-09T10:36:40.113" v="1778"/>
          <ac:spMkLst>
            <pc:docMk/>
            <pc:sldMk cId="1631104640" sldId="141169007"/>
            <ac:spMk id="2" creationId="{5DF1DF01-7253-5EBE-A127-EEA0E1CB73FC}"/>
          </ac:spMkLst>
        </pc:spChg>
        <pc:spChg chg="mod">
          <ac:chgData name="Mascha Theiler" userId="a0f496a5-efc4-4b52-959d-5e95987cae8c" providerId="ADAL" clId="{46BE184E-840E-48D3-B624-C448522A216F}" dt="2026-02-09T10:36:27.760" v="1758"/>
          <ac:spMkLst>
            <pc:docMk/>
            <pc:sldMk cId="1631104640" sldId="141169007"/>
            <ac:spMk id="3" creationId="{E47E1585-A18C-D362-EBDE-7964974C99B3}"/>
          </ac:spMkLst>
        </pc:spChg>
        <pc:spChg chg="mod">
          <ac:chgData name="Mascha Theiler" userId="a0f496a5-efc4-4b52-959d-5e95987cae8c" providerId="ADAL" clId="{46BE184E-840E-48D3-B624-C448522A216F}" dt="2026-02-09T10:36:33.036" v="1777" actId="20577"/>
          <ac:spMkLst>
            <pc:docMk/>
            <pc:sldMk cId="1631104640" sldId="141169007"/>
            <ac:spMk id="5" creationId="{4AE3D8A9-7D80-96BD-094B-972A478159EF}"/>
          </ac:spMkLst>
        </pc:spChg>
      </pc:sldChg>
      <pc:sldChg chg="modSp mod">
        <pc:chgData name="Mascha Theiler" userId="a0f496a5-efc4-4b52-959d-5e95987cae8c" providerId="ADAL" clId="{46BE184E-840E-48D3-B624-C448522A216F}" dt="2026-02-09T13:32:59.954" v="3109" actId="20577"/>
        <pc:sldMkLst>
          <pc:docMk/>
          <pc:sldMk cId="3989882371" sldId="141169009"/>
        </pc:sldMkLst>
        <pc:spChg chg="mod">
          <ac:chgData name="Mascha Theiler" userId="a0f496a5-efc4-4b52-959d-5e95987cae8c" providerId="ADAL" clId="{46BE184E-840E-48D3-B624-C448522A216F}" dt="2026-02-09T13:30:46.916" v="3089"/>
          <ac:spMkLst>
            <pc:docMk/>
            <pc:sldMk cId="3989882371" sldId="141169009"/>
            <ac:spMk id="2" creationId="{97374FCA-C95A-8B35-75FE-CA1FD25336B6}"/>
          </ac:spMkLst>
        </pc:spChg>
        <pc:spChg chg="mod">
          <ac:chgData name="Mascha Theiler" userId="a0f496a5-efc4-4b52-959d-5e95987cae8c" providerId="ADAL" clId="{46BE184E-840E-48D3-B624-C448522A216F}" dt="2026-02-09T13:32:59.954" v="3109" actId="20577"/>
          <ac:spMkLst>
            <pc:docMk/>
            <pc:sldMk cId="3989882371" sldId="141169009"/>
            <ac:spMk id="3" creationId="{03920B92-2D1F-BF6D-82B0-B2635C50A8F6}"/>
          </ac:spMkLst>
        </pc:spChg>
        <pc:spChg chg="mod">
          <ac:chgData name="Mascha Theiler" userId="a0f496a5-efc4-4b52-959d-5e95987cae8c" providerId="ADAL" clId="{46BE184E-840E-48D3-B624-C448522A216F}" dt="2026-02-09T13:06:21.411" v="3006" actId="20577"/>
          <ac:spMkLst>
            <pc:docMk/>
            <pc:sldMk cId="3989882371" sldId="141169009"/>
            <ac:spMk id="5" creationId="{C0382885-ED17-380D-05A5-D5E665C8636A}"/>
          </ac:spMkLst>
        </pc:spChg>
      </pc:sldChg>
      <pc:sldChg chg="addSp delSp modSp mod">
        <pc:chgData name="Mascha Theiler" userId="a0f496a5-efc4-4b52-959d-5e95987cae8c" providerId="ADAL" clId="{46BE184E-840E-48D3-B624-C448522A216F}" dt="2026-02-09T09:22:27.010" v="1025" actId="2711"/>
        <pc:sldMkLst>
          <pc:docMk/>
          <pc:sldMk cId="1744592103" sldId="141169011"/>
        </pc:sldMkLst>
        <pc:spChg chg="mod">
          <ac:chgData name="Mascha Theiler" userId="a0f496a5-efc4-4b52-959d-5e95987cae8c" providerId="ADAL" clId="{46BE184E-840E-48D3-B624-C448522A216F}" dt="2026-02-09T09:20:34.338" v="920"/>
          <ac:spMkLst>
            <pc:docMk/>
            <pc:sldMk cId="1744592103" sldId="141169011"/>
            <ac:spMk id="2" creationId="{BF3D0F9A-EF92-E67A-7DE9-06859EB206C7}"/>
          </ac:spMkLst>
        </pc:spChg>
        <pc:spChg chg="mod">
          <ac:chgData name="Mascha Theiler" userId="a0f496a5-efc4-4b52-959d-5e95987cae8c" providerId="ADAL" clId="{46BE184E-840E-48D3-B624-C448522A216F}" dt="2026-02-09T09:22:27.010" v="1025" actId="2711"/>
          <ac:spMkLst>
            <pc:docMk/>
            <pc:sldMk cId="1744592103" sldId="141169011"/>
            <ac:spMk id="3" creationId="{FBEC2812-1438-09C8-B7AC-452C8E3708F5}"/>
          </ac:spMkLst>
        </pc:spChg>
        <pc:spChg chg="mod">
          <ac:chgData name="Mascha Theiler" userId="a0f496a5-efc4-4b52-959d-5e95987cae8c" providerId="ADAL" clId="{46BE184E-840E-48D3-B624-C448522A216F}" dt="2026-02-09T09:20:51.625" v="943" actId="20577"/>
          <ac:spMkLst>
            <pc:docMk/>
            <pc:sldMk cId="1744592103" sldId="141169011"/>
            <ac:spMk id="5" creationId="{3E04C794-D213-7E6E-3E65-83C8D4C8722C}"/>
          </ac:spMkLst>
        </pc:spChg>
        <pc:graphicFrameChg chg="add del mod">
          <ac:chgData name="Mascha Theiler" userId="a0f496a5-efc4-4b52-959d-5e95987cae8c" providerId="ADAL" clId="{46BE184E-840E-48D3-B624-C448522A216F}" dt="2026-02-09T09:22:09.356" v="1021" actId="478"/>
          <ac:graphicFrameMkLst>
            <pc:docMk/>
            <pc:sldMk cId="1744592103" sldId="141169011"/>
            <ac:graphicFrameMk id="6" creationId="{15C4EFFA-DCB4-A6DB-2767-68FA9D1AE94C}"/>
          </ac:graphicFrameMkLst>
        </pc:graphicFrameChg>
      </pc:sldChg>
      <pc:sldChg chg="modSp mod">
        <pc:chgData name="Mascha Theiler" userId="a0f496a5-efc4-4b52-959d-5e95987cae8c" providerId="ADAL" clId="{46BE184E-840E-48D3-B624-C448522A216F}" dt="2026-02-09T09:19:44.624" v="912" actId="20577"/>
        <pc:sldMkLst>
          <pc:docMk/>
          <pc:sldMk cId="741183918" sldId="141169012"/>
        </pc:sldMkLst>
        <pc:spChg chg="mod">
          <ac:chgData name="Mascha Theiler" userId="a0f496a5-efc4-4b52-959d-5e95987cae8c" providerId="ADAL" clId="{46BE184E-840E-48D3-B624-C448522A216F}" dt="2026-02-09T09:19:03.620" v="900"/>
          <ac:spMkLst>
            <pc:docMk/>
            <pc:sldMk cId="741183918" sldId="141169012"/>
            <ac:spMk id="2" creationId="{44DDADF5-A384-E805-D55F-2EAF627D0934}"/>
          </ac:spMkLst>
        </pc:spChg>
        <pc:spChg chg="mod">
          <ac:chgData name="Mascha Theiler" userId="a0f496a5-efc4-4b52-959d-5e95987cae8c" providerId="ADAL" clId="{46BE184E-840E-48D3-B624-C448522A216F}" dt="2026-02-09T09:19:44.624" v="912" actId="20577"/>
          <ac:spMkLst>
            <pc:docMk/>
            <pc:sldMk cId="741183918" sldId="141169012"/>
            <ac:spMk id="3" creationId="{6C6A02F9-5689-F798-E8F4-24F2AFE22EAC}"/>
          </ac:spMkLst>
        </pc:spChg>
        <pc:spChg chg="mod">
          <ac:chgData name="Mascha Theiler" userId="a0f496a5-efc4-4b52-959d-5e95987cae8c" providerId="ADAL" clId="{46BE184E-840E-48D3-B624-C448522A216F}" dt="2026-02-09T09:18:56.296" v="898" actId="20577"/>
          <ac:spMkLst>
            <pc:docMk/>
            <pc:sldMk cId="741183918" sldId="141169012"/>
            <ac:spMk id="5" creationId="{50C70217-1BC1-C4DF-3DCE-06D3D5E4F599}"/>
          </ac:spMkLst>
        </pc:spChg>
      </pc:sldChg>
      <pc:sldChg chg="modSp mod">
        <pc:chgData name="Mascha Theiler" userId="a0f496a5-efc4-4b52-959d-5e95987cae8c" providerId="ADAL" clId="{46BE184E-840E-48D3-B624-C448522A216F}" dt="2026-02-09T06:39:35.805" v="112" actId="20577"/>
        <pc:sldMkLst>
          <pc:docMk/>
          <pc:sldMk cId="3171159530" sldId="141169013"/>
        </pc:sldMkLst>
        <pc:spChg chg="mod">
          <ac:chgData name="Mascha Theiler" userId="a0f496a5-efc4-4b52-959d-5e95987cae8c" providerId="ADAL" clId="{46BE184E-840E-48D3-B624-C448522A216F}" dt="2026-02-06T14:35:41.975" v="13" actId="113"/>
          <ac:spMkLst>
            <pc:docMk/>
            <pc:sldMk cId="3171159530" sldId="141169013"/>
            <ac:spMk id="2" creationId="{C3945439-1C16-BCB2-4C79-260618DAD0B2}"/>
          </ac:spMkLst>
        </pc:spChg>
        <pc:spChg chg="mod">
          <ac:chgData name="Mascha Theiler" userId="a0f496a5-efc4-4b52-959d-5e95987cae8c" providerId="ADAL" clId="{46BE184E-840E-48D3-B624-C448522A216F}" dt="2026-02-09T06:39:35.805" v="112" actId="20577"/>
          <ac:spMkLst>
            <pc:docMk/>
            <pc:sldMk cId="3171159530" sldId="141169013"/>
            <ac:spMk id="3" creationId="{C21A7579-B93C-DD18-A750-BECCE46D9BF0}"/>
          </ac:spMkLst>
        </pc:spChg>
        <pc:spChg chg="mod">
          <ac:chgData name="Mascha Theiler" userId="a0f496a5-efc4-4b52-959d-5e95987cae8c" providerId="ADAL" clId="{46BE184E-840E-48D3-B624-C448522A216F}" dt="2026-02-06T14:35:51.943" v="54" actId="20577"/>
          <ac:spMkLst>
            <pc:docMk/>
            <pc:sldMk cId="3171159530" sldId="141169013"/>
            <ac:spMk id="5" creationId="{AA542CC3-E793-79D5-118B-B5A042425988}"/>
          </ac:spMkLst>
        </pc:spChg>
      </pc:sldChg>
      <pc:sldChg chg="addSp delSp modSp mod">
        <pc:chgData name="Mascha Theiler" userId="a0f496a5-efc4-4b52-959d-5e95987cae8c" providerId="ADAL" clId="{46BE184E-840E-48D3-B624-C448522A216F}" dt="2026-02-09T09:02:13.581" v="605" actId="20577"/>
        <pc:sldMkLst>
          <pc:docMk/>
          <pc:sldMk cId="1358235853" sldId="141169014"/>
        </pc:sldMkLst>
        <pc:spChg chg="mod">
          <ac:chgData name="Mascha Theiler" userId="a0f496a5-efc4-4b52-959d-5e95987cae8c" providerId="ADAL" clId="{46BE184E-840E-48D3-B624-C448522A216F}" dt="2026-02-09T08:59:23.448" v="546" actId="20577"/>
          <ac:spMkLst>
            <pc:docMk/>
            <pc:sldMk cId="1358235853" sldId="141169014"/>
            <ac:spMk id="2" creationId="{B59007A2-46F9-EA65-CDA8-BBCD7F4BB3E4}"/>
          </ac:spMkLst>
        </pc:spChg>
        <pc:spChg chg="mod">
          <ac:chgData name="Mascha Theiler" userId="a0f496a5-efc4-4b52-959d-5e95987cae8c" providerId="ADAL" clId="{46BE184E-840E-48D3-B624-C448522A216F}" dt="2026-02-09T09:02:13.581" v="605" actId="20577"/>
          <ac:spMkLst>
            <pc:docMk/>
            <pc:sldMk cId="1358235853" sldId="141169014"/>
            <ac:spMk id="3" creationId="{2CBDD328-1C4A-DD6E-8EA3-64F054640B9F}"/>
          </ac:spMkLst>
        </pc:spChg>
        <pc:spChg chg="mod">
          <ac:chgData name="Mascha Theiler" userId="a0f496a5-efc4-4b52-959d-5e95987cae8c" providerId="ADAL" clId="{46BE184E-840E-48D3-B624-C448522A216F}" dt="2026-02-09T08:59:48.443" v="583" actId="20577"/>
          <ac:spMkLst>
            <pc:docMk/>
            <pc:sldMk cId="1358235853" sldId="141169014"/>
            <ac:spMk id="5" creationId="{52AD0755-CDBD-5076-9930-4CBF2FAE3031}"/>
          </ac:spMkLst>
        </pc:spChg>
        <pc:graphicFrameChg chg="add mod">
          <ac:chgData name="Mascha Theiler" userId="a0f496a5-efc4-4b52-959d-5e95987cae8c" providerId="ADAL" clId="{46BE184E-840E-48D3-B624-C448522A216F}" dt="2026-02-09T08:59:17.840" v="543"/>
          <ac:graphicFrameMkLst>
            <pc:docMk/>
            <pc:sldMk cId="1358235853" sldId="141169014"/>
            <ac:graphicFrameMk id="7" creationId="{90B06BC9-3249-CB4E-9EE7-AFC9128DF3E4}"/>
          </ac:graphicFrameMkLst>
        </pc:graphicFrameChg>
        <pc:graphicFrameChg chg="add mod">
          <ac:chgData name="Mascha Theiler" userId="a0f496a5-efc4-4b52-959d-5e95987cae8c" providerId="ADAL" clId="{46BE184E-840E-48D3-B624-C448522A216F}" dt="2026-02-09T08:59:31.501" v="547"/>
          <ac:graphicFrameMkLst>
            <pc:docMk/>
            <pc:sldMk cId="1358235853" sldId="141169014"/>
            <ac:graphicFrameMk id="8" creationId="{103C3D1A-C4B6-4046-CA93-2FFC6B600AE8}"/>
          </ac:graphicFrameMkLst>
        </pc:graphicFrameChg>
        <pc:graphicFrameChg chg="add del mod">
          <ac:chgData name="Mascha Theiler" userId="a0f496a5-efc4-4b52-959d-5e95987cae8c" providerId="ADAL" clId="{46BE184E-840E-48D3-B624-C448522A216F}" dt="2026-02-09T09:00:21.903" v="595" actId="478"/>
          <ac:graphicFrameMkLst>
            <pc:docMk/>
            <pc:sldMk cId="1358235853" sldId="141169014"/>
            <ac:graphicFrameMk id="9" creationId="{A3112BD4-AFA9-9FEA-852A-4A57DF362C70}"/>
          </ac:graphicFrameMkLst>
        </pc:graphicFrameChg>
      </pc:sldChg>
      <pc:sldChg chg="addSp delSp modSp mod">
        <pc:chgData name="Mascha Theiler" userId="a0f496a5-efc4-4b52-959d-5e95987cae8c" providerId="ADAL" clId="{46BE184E-840E-48D3-B624-C448522A216F}" dt="2026-02-09T08:58:27.659" v="542" actId="1038"/>
        <pc:sldMkLst>
          <pc:docMk/>
          <pc:sldMk cId="1155642287" sldId="141169015"/>
        </pc:sldMkLst>
        <pc:spChg chg="mod">
          <ac:chgData name="Mascha Theiler" userId="a0f496a5-efc4-4b52-959d-5e95987cae8c" providerId="ADAL" clId="{46BE184E-840E-48D3-B624-C448522A216F}" dt="2026-02-09T08:50:53.600" v="242"/>
          <ac:spMkLst>
            <pc:docMk/>
            <pc:sldMk cId="1155642287" sldId="141169015"/>
            <ac:spMk id="2" creationId="{5E3A953B-6A93-D5AC-34E4-BCFB6FEF7CA6}"/>
          </ac:spMkLst>
        </pc:spChg>
        <pc:spChg chg="mod">
          <ac:chgData name="Mascha Theiler" userId="a0f496a5-efc4-4b52-959d-5e95987cae8c" providerId="ADAL" clId="{46BE184E-840E-48D3-B624-C448522A216F}" dt="2026-02-09T08:51:01.548" v="264" actId="20577"/>
          <ac:spMkLst>
            <pc:docMk/>
            <pc:sldMk cId="1155642287" sldId="141169015"/>
            <ac:spMk id="5" creationId="{F0E250FD-73CD-1BD1-5815-C525C4B0DDE7}"/>
          </ac:spMkLst>
        </pc:spChg>
        <pc:spChg chg="mod">
          <ac:chgData name="Mascha Theiler" userId="a0f496a5-efc4-4b52-959d-5e95987cae8c" providerId="ADAL" clId="{46BE184E-840E-48D3-B624-C448522A216F}" dt="2026-02-09T08:57:00.219" v="468" actId="20577"/>
          <ac:spMkLst>
            <pc:docMk/>
            <pc:sldMk cId="1155642287" sldId="141169015"/>
            <ac:spMk id="7" creationId="{60B7567D-3D21-F2B5-A262-C68B78E9E9E1}"/>
          </ac:spMkLst>
        </pc:spChg>
        <pc:picChg chg="del">
          <ac:chgData name="Mascha Theiler" userId="a0f496a5-efc4-4b52-959d-5e95987cae8c" providerId="ADAL" clId="{46BE184E-840E-48D3-B624-C448522A216F}" dt="2026-02-09T08:52:12.397" v="337" actId="478"/>
          <ac:picMkLst>
            <pc:docMk/>
            <pc:sldMk cId="1155642287" sldId="141169015"/>
            <ac:picMk id="3" creationId="{DE182D4B-DACD-29D0-CCB0-A5FF376C95D0}"/>
          </ac:picMkLst>
        </pc:picChg>
        <pc:picChg chg="del">
          <ac:chgData name="Mascha Theiler" userId="a0f496a5-efc4-4b52-959d-5e95987cae8c" providerId="ADAL" clId="{46BE184E-840E-48D3-B624-C448522A216F}" dt="2026-02-09T08:51:45.708" v="267" actId="478"/>
          <ac:picMkLst>
            <pc:docMk/>
            <pc:sldMk cId="1155642287" sldId="141169015"/>
            <ac:picMk id="8" creationId="{EE77F2F9-8DDC-C7F0-1662-4A3F6B8A18C4}"/>
          </ac:picMkLst>
        </pc:picChg>
        <pc:picChg chg="del">
          <ac:chgData name="Mascha Theiler" userId="a0f496a5-efc4-4b52-959d-5e95987cae8c" providerId="ADAL" clId="{46BE184E-840E-48D3-B624-C448522A216F}" dt="2026-02-09T08:52:02.269" v="306" actId="478"/>
          <ac:picMkLst>
            <pc:docMk/>
            <pc:sldMk cId="1155642287" sldId="141169015"/>
            <ac:picMk id="9" creationId="{A8B194AD-E285-25DD-3533-B9F97081AD25}"/>
          </ac:picMkLst>
        </pc:picChg>
        <pc:picChg chg="del">
          <ac:chgData name="Mascha Theiler" userId="a0f496a5-efc4-4b52-959d-5e95987cae8c" providerId="ADAL" clId="{46BE184E-840E-48D3-B624-C448522A216F}" dt="2026-02-09T08:52:24.301" v="373" actId="478"/>
          <ac:picMkLst>
            <pc:docMk/>
            <pc:sldMk cId="1155642287" sldId="141169015"/>
            <ac:picMk id="10" creationId="{D046034A-35F5-EE69-9AE6-69A44EF17BEC}"/>
          </ac:picMkLst>
        </pc:picChg>
        <pc:picChg chg="del">
          <ac:chgData name="Mascha Theiler" userId="a0f496a5-efc4-4b52-959d-5e95987cae8c" providerId="ADAL" clId="{46BE184E-840E-48D3-B624-C448522A216F}" dt="2026-02-09T08:57:49.724" v="473" actId="478"/>
          <ac:picMkLst>
            <pc:docMk/>
            <pc:sldMk cId="1155642287" sldId="141169015"/>
            <ac:picMk id="11" creationId="{AD05C32F-0B0C-2EE2-610B-50A22EBF6982}"/>
          </ac:picMkLst>
        </pc:picChg>
        <pc:picChg chg="del">
          <ac:chgData name="Mascha Theiler" userId="a0f496a5-efc4-4b52-959d-5e95987cae8c" providerId="ADAL" clId="{46BE184E-840E-48D3-B624-C448522A216F}" dt="2026-02-09T08:52:42.523" v="405" actId="478"/>
          <ac:picMkLst>
            <pc:docMk/>
            <pc:sldMk cId="1155642287" sldId="141169015"/>
            <ac:picMk id="12" creationId="{BC81F9A5-5A4F-4958-739F-D3B7F8598EEF}"/>
          </ac:picMkLst>
        </pc:picChg>
        <pc:picChg chg="del">
          <ac:chgData name="Mascha Theiler" userId="a0f496a5-efc4-4b52-959d-5e95987cae8c" providerId="ADAL" clId="{46BE184E-840E-48D3-B624-C448522A216F}" dt="2026-02-09T08:53:32.593" v="446" actId="478"/>
          <ac:picMkLst>
            <pc:docMk/>
            <pc:sldMk cId="1155642287" sldId="141169015"/>
            <ac:picMk id="13" creationId="{D6292F00-2C27-67A8-6FF8-9B63E0BA74D6}"/>
          </ac:picMkLst>
        </pc:picChg>
        <pc:picChg chg="add mod">
          <ac:chgData name="Mascha Theiler" userId="a0f496a5-efc4-4b52-959d-5e95987cae8c" providerId="ADAL" clId="{46BE184E-840E-48D3-B624-C448522A216F}" dt="2026-02-09T08:51:53.294" v="303" actId="1076"/>
          <ac:picMkLst>
            <pc:docMk/>
            <pc:sldMk cId="1155642287" sldId="141169015"/>
            <ac:picMk id="20" creationId="{B3974637-95E1-7362-767F-353C5A5B825A}"/>
          </ac:picMkLst>
        </pc:picChg>
        <pc:picChg chg="del">
          <ac:chgData name="Mascha Theiler" userId="a0f496a5-efc4-4b52-959d-5e95987cae8c" providerId="ADAL" clId="{46BE184E-840E-48D3-B624-C448522A216F}" dt="2026-02-09T08:58:23.022" v="504" actId="478"/>
          <ac:picMkLst>
            <pc:docMk/>
            <pc:sldMk cId="1155642287" sldId="141169015"/>
            <ac:picMk id="21" creationId="{4A75C6CC-D807-D0E9-7049-32E1C889E32C}"/>
          </ac:picMkLst>
        </pc:picChg>
        <pc:picChg chg="add mod">
          <ac:chgData name="Mascha Theiler" userId="a0f496a5-efc4-4b52-959d-5e95987cae8c" providerId="ADAL" clId="{46BE184E-840E-48D3-B624-C448522A216F}" dt="2026-02-09T08:52:05.612" v="334" actId="1037"/>
          <ac:picMkLst>
            <pc:docMk/>
            <pc:sldMk cId="1155642287" sldId="141169015"/>
            <ac:picMk id="22" creationId="{7C2956D5-AAB2-BB5C-C412-FE953AF07801}"/>
          </ac:picMkLst>
        </pc:picChg>
        <pc:picChg chg="add mod">
          <ac:chgData name="Mascha Theiler" userId="a0f496a5-efc4-4b52-959d-5e95987cae8c" providerId="ADAL" clId="{46BE184E-840E-48D3-B624-C448522A216F}" dt="2026-02-09T08:52:16.191" v="370" actId="1037"/>
          <ac:picMkLst>
            <pc:docMk/>
            <pc:sldMk cId="1155642287" sldId="141169015"/>
            <ac:picMk id="23" creationId="{C8E507C3-1082-7D3B-AC2A-2C2E5B407A8C}"/>
          </ac:picMkLst>
        </pc:picChg>
        <pc:picChg chg="add mod">
          <ac:chgData name="Mascha Theiler" userId="a0f496a5-efc4-4b52-959d-5e95987cae8c" providerId="ADAL" clId="{46BE184E-840E-48D3-B624-C448522A216F}" dt="2026-02-09T08:52:28.963" v="402" actId="1038"/>
          <ac:picMkLst>
            <pc:docMk/>
            <pc:sldMk cId="1155642287" sldId="141169015"/>
            <ac:picMk id="24" creationId="{922B60D7-8031-DD37-6AC0-4766FF36A7DF}"/>
          </ac:picMkLst>
        </pc:picChg>
        <pc:picChg chg="add mod">
          <ac:chgData name="Mascha Theiler" userId="a0f496a5-efc4-4b52-959d-5e95987cae8c" providerId="ADAL" clId="{46BE184E-840E-48D3-B624-C448522A216F}" dt="2026-02-09T08:52:47.411" v="443" actId="1038"/>
          <ac:picMkLst>
            <pc:docMk/>
            <pc:sldMk cId="1155642287" sldId="141169015"/>
            <ac:picMk id="25" creationId="{31271328-B359-C31C-0768-A714A7EB35CA}"/>
          </ac:picMkLst>
        </pc:picChg>
        <pc:picChg chg="add mod">
          <ac:chgData name="Mascha Theiler" userId="a0f496a5-efc4-4b52-959d-5e95987cae8c" providerId="ADAL" clId="{46BE184E-840E-48D3-B624-C448522A216F}" dt="2026-02-09T08:53:35.140" v="447" actId="1076"/>
          <ac:picMkLst>
            <pc:docMk/>
            <pc:sldMk cId="1155642287" sldId="141169015"/>
            <ac:picMk id="28" creationId="{364CD7F7-B1EA-987B-3DA9-DD40D345DFCF}"/>
          </ac:picMkLst>
        </pc:picChg>
        <pc:picChg chg="add mod">
          <ac:chgData name="Mascha Theiler" userId="a0f496a5-efc4-4b52-959d-5e95987cae8c" providerId="ADAL" clId="{46BE184E-840E-48D3-B624-C448522A216F}" dt="2026-02-09T08:57:53.467" v="499" actId="1038"/>
          <ac:picMkLst>
            <pc:docMk/>
            <pc:sldMk cId="1155642287" sldId="141169015"/>
            <ac:picMk id="2050" creationId="{6C07BE7C-A072-7342-C03F-8E152A751AB6}"/>
          </ac:picMkLst>
        </pc:picChg>
        <pc:picChg chg="add mod">
          <ac:chgData name="Mascha Theiler" userId="a0f496a5-efc4-4b52-959d-5e95987cae8c" providerId="ADAL" clId="{46BE184E-840E-48D3-B624-C448522A216F}" dt="2026-02-09T08:58:27.659" v="542" actId="1038"/>
          <ac:picMkLst>
            <pc:docMk/>
            <pc:sldMk cId="1155642287" sldId="141169015"/>
            <ac:picMk id="2052" creationId="{60435E2D-3633-D194-703A-F40C9C28FCED}"/>
          </ac:picMkLst>
        </pc:picChg>
      </pc:sldChg>
      <pc:sldChg chg="addSp delSp modSp mod">
        <pc:chgData name="Mascha Theiler" userId="a0f496a5-efc4-4b52-959d-5e95987cae8c" providerId="ADAL" clId="{46BE184E-840E-48D3-B624-C448522A216F}" dt="2026-02-09T08:50:10.572" v="240" actId="1076"/>
        <pc:sldMkLst>
          <pc:docMk/>
          <pc:sldMk cId="3920161085" sldId="141169016"/>
        </pc:sldMkLst>
        <pc:spChg chg="mod">
          <ac:chgData name="Mascha Theiler" userId="a0f496a5-efc4-4b52-959d-5e95987cae8c" providerId="ADAL" clId="{46BE184E-840E-48D3-B624-C448522A216F}" dt="2026-02-09T06:41:06.495" v="157"/>
          <ac:spMkLst>
            <pc:docMk/>
            <pc:sldMk cId="3920161085" sldId="141169016"/>
            <ac:spMk id="2" creationId="{70798453-C997-95A2-1CE2-DB06558C9443}"/>
          </ac:spMkLst>
        </pc:spChg>
        <pc:spChg chg="mod">
          <ac:chgData name="Mascha Theiler" userId="a0f496a5-efc4-4b52-959d-5e95987cae8c" providerId="ADAL" clId="{46BE184E-840E-48D3-B624-C448522A216F}" dt="2026-02-09T08:50:10.572" v="240" actId="1076"/>
          <ac:spMkLst>
            <pc:docMk/>
            <pc:sldMk cId="3920161085" sldId="141169016"/>
            <ac:spMk id="3" creationId="{E1134C37-16BD-2DC0-EB07-DC15D0ECA40D}"/>
          </ac:spMkLst>
        </pc:spChg>
        <pc:spChg chg="mod">
          <ac:chgData name="Mascha Theiler" userId="a0f496a5-efc4-4b52-959d-5e95987cae8c" providerId="ADAL" clId="{46BE184E-840E-48D3-B624-C448522A216F}" dt="2026-02-09T06:41:14.073" v="198" actId="20577"/>
          <ac:spMkLst>
            <pc:docMk/>
            <pc:sldMk cId="3920161085" sldId="141169016"/>
            <ac:spMk id="5" creationId="{E43EBFF0-ABE3-9897-CEBC-1DB5F57EDFEE}"/>
          </ac:spMkLst>
        </pc:spChg>
        <pc:graphicFrameChg chg="add mod">
          <ac:chgData name="Mascha Theiler" userId="a0f496a5-efc4-4b52-959d-5e95987cae8c" providerId="ADAL" clId="{46BE184E-840E-48D3-B624-C448522A216F}" dt="2026-02-09T08:43:53.370" v="201"/>
          <ac:graphicFrameMkLst>
            <pc:docMk/>
            <pc:sldMk cId="3920161085" sldId="141169016"/>
            <ac:graphicFrameMk id="7" creationId="{A40B37CB-9C13-7B5F-3EB7-32308A141FB1}"/>
          </ac:graphicFrameMkLst>
        </pc:graphicFrameChg>
        <pc:graphicFrameChg chg="add del mod">
          <ac:chgData name="Mascha Theiler" userId="a0f496a5-efc4-4b52-959d-5e95987cae8c" providerId="ADAL" clId="{46BE184E-840E-48D3-B624-C448522A216F}" dt="2026-02-09T08:48:54.056" v="217" actId="478"/>
          <ac:graphicFrameMkLst>
            <pc:docMk/>
            <pc:sldMk cId="3920161085" sldId="141169016"/>
            <ac:graphicFrameMk id="8" creationId="{BC17C3FE-EFA1-EB72-7EAE-6FCFFBFA4775}"/>
          </ac:graphicFrameMkLst>
        </pc:graphicFrameChg>
        <pc:graphicFrameChg chg="add del mod">
          <ac:chgData name="Mascha Theiler" userId="a0f496a5-efc4-4b52-959d-5e95987cae8c" providerId="ADAL" clId="{46BE184E-840E-48D3-B624-C448522A216F}" dt="2026-02-09T08:49:25.738" v="226" actId="478"/>
          <ac:graphicFrameMkLst>
            <pc:docMk/>
            <pc:sldMk cId="3920161085" sldId="141169016"/>
            <ac:graphicFrameMk id="9" creationId="{3C12E6C6-F235-7932-8FEA-F686C228B599}"/>
          </ac:graphicFrameMkLst>
        </pc:graphicFrameChg>
      </pc:sldChg>
      <pc:sldChg chg="modSp mod">
        <pc:chgData name="Mascha Theiler" userId="a0f496a5-efc4-4b52-959d-5e95987cae8c" providerId="ADAL" clId="{46BE184E-840E-48D3-B624-C448522A216F}" dt="2026-02-09T06:40:47.623" v="156" actId="5793"/>
        <pc:sldMkLst>
          <pc:docMk/>
          <pc:sldMk cId="263958080" sldId="141169018"/>
        </pc:sldMkLst>
        <pc:spChg chg="mod">
          <ac:chgData name="Mascha Theiler" userId="a0f496a5-efc4-4b52-959d-5e95987cae8c" providerId="ADAL" clId="{46BE184E-840E-48D3-B624-C448522A216F}" dt="2026-02-09T06:40:00.090" v="113"/>
          <ac:spMkLst>
            <pc:docMk/>
            <pc:sldMk cId="263958080" sldId="141169018"/>
            <ac:spMk id="2" creationId="{1EC2DDDD-ACAF-61EF-B64D-250214EF3B1E}"/>
          </ac:spMkLst>
        </pc:spChg>
        <pc:spChg chg="mod">
          <ac:chgData name="Mascha Theiler" userId="a0f496a5-efc4-4b52-959d-5e95987cae8c" providerId="ADAL" clId="{46BE184E-840E-48D3-B624-C448522A216F}" dt="2026-02-09T06:40:47.623" v="156" actId="5793"/>
          <ac:spMkLst>
            <pc:docMk/>
            <pc:sldMk cId="263958080" sldId="141169018"/>
            <ac:spMk id="3" creationId="{5CF55C2E-5172-48EC-D8E3-6C4AEC2D483E}"/>
          </ac:spMkLst>
        </pc:spChg>
        <pc:spChg chg="mod">
          <ac:chgData name="Mascha Theiler" userId="a0f496a5-efc4-4b52-959d-5e95987cae8c" providerId="ADAL" clId="{46BE184E-840E-48D3-B624-C448522A216F}" dt="2026-02-09T06:40:08.703" v="154" actId="20577"/>
          <ac:spMkLst>
            <pc:docMk/>
            <pc:sldMk cId="263958080" sldId="141169018"/>
            <ac:spMk id="5" creationId="{384444AD-9323-FFE3-7A5A-933A50629F3B}"/>
          </ac:spMkLst>
        </pc:spChg>
      </pc:sldChg>
      <pc:sldChg chg="modSp mod">
        <pc:chgData name="Mascha Theiler" userId="a0f496a5-efc4-4b52-959d-5e95987cae8c" providerId="ADAL" clId="{46BE184E-840E-48D3-B624-C448522A216F}" dt="2026-02-09T13:34:45.585" v="3137" actId="20577"/>
        <pc:sldMkLst>
          <pc:docMk/>
          <pc:sldMk cId="970333773" sldId="141169019"/>
        </pc:sldMkLst>
        <pc:spChg chg="mod">
          <ac:chgData name="Mascha Theiler" userId="a0f496a5-efc4-4b52-959d-5e95987cae8c" providerId="ADAL" clId="{46BE184E-840E-48D3-B624-C448522A216F}" dt="2026-02-09T13:33:30.802" v="3110"/>
          <ac:spMkLst>
            <pc:docMk/>
            <pc:sldMk cId="970333773" sldId="141169019"/>
            <ac:spMk id="2" creationId="{0FD4C692-C4AE-9B18-53A3-7170A9E02079}"/>
          </ac:spMkLst>
        </pc:spChg>
        <pc:spChg chg="mod">
          <ac:chgData name="Mascha Theiler" userId="a0f496a5-efc4-4b52-959d-5e95987cae8c" providerId="ADAL" clId="{46BE184E-840E-48D3-B624-C448522A216F}" dt="2026-02-09T13:34:45.585" v="3137" actId="20577"/>
          <ac:spMkLst>
            <pc:docMk/>
            <pc:sldMk cId="970333773" sldId="141169019"/>
            <ac:spMk id="3" creationId="{B63E1721-A07C-ED4A-8D78-5B7129364AEB}"/>
          </ac:spMkLst>
        </pc:spChg>
        <pc:spChg chg="mod">
          <ac:chgData name="Mascha Theiler" userId="a0f496a5-efc4-4b52-959d-5e95987cae8c" providerId="ADAL" clId="{46BE184E-840E-48D3-B624-C448522A216F}" dt="2026-02-09T13:06:29.988" v="3025" actId="20577"/>
          <ac:spMkLst>
            <pc:docMk/>
            <pc:sldMk cId="970333773" sldId="141169019"/>
            <ac:spMk id="5" creationId="{42B35813-83D4-01C5-69CD-6825353FCFA1}"/>
          </ac:spMkLst>
        </pc:spChg>
      </pc:sldChg>
      <pc:sldChg chg="del">
        <pc:chgData name="Mascha Theiler" userId="a0f496a5-efc4-4b52-959d-5e95987cae8c" providerId="ADAL" clId="{46BE184E-840E-48D3-B624-C448522A216F}" dt="2026-02-09T10:37:13.142" v="1803" actId="47"/>
        <pc:sldMkLst>
          <pc:docMk/>
          <pc:sldMk cId="3770742205" sldId="141169020"/>
        </pc:sldMkLst>
      </pc:sldChg>
      <pc:sldChg chg="del">
        <pc:chgData name="Mascha Theiler" userId="a0f496a5-efc4-4b52-959d-5e95987cae8c" providerId="ADAL" clId="{46BE184E-840E-48D3-B624-C448522A216F}" dt="2026-02-09T10:37:18.902" v="1804" actId="47"/>
        <pc:sldMkLst>
          <pc:docMk/>
          <pc:sldMk cId="2474329181" sldId="141169021"/>
        </pc:sldMkLst>
      </pc:sldChg>
      <pc:sldChg chg="del">
        <pc:chgData name="Mascha Theiler" userId="a0f496a5-efc4-4b52-959d-5e95987cae8c" providerId="ADAL" clId="{46BE184E-840E-48D3-B624-C448522A216F}" dt="2026-02-09T13:10:18.515" v="3030" actId="47"/>
        <pc:sldMkLst>
          <pc:docMk/>
          <pc:sldMk cId="452036315" sldId="141169022"/>
        </pc:sldMkLst>
      </pc:sldChg>
      <pc:sldChg chg="del">
        <pc:chgData name="Mascha Theiler" userId="a0f496a5-efc4-4b52-959d-5e95987cae8c" providerId="ADAL" clId="{46BE184E-840E-48D3-B624-C448522A216F}" dt="2026-02-09T14:58:37.143" v="3191" actId="47"/>
        <pc:sldMkLst>
          <pc:docMk/>
          <pc:sldMk cId="4260389145" sldId="141169023"/>
        </pc:sldMkLst>
      </pc:sldChg>
      <pc:sldChg chg="modSp mod">
        <pc:chgData name="Mascha Theiler" userId="a0f496a5-efc4-4b52-959d-5e95987cae8c" providerId="ADAL" clId="{46BE184E-840E-48D3-B624-C448522A216F}" dt="2026-02-09T12:53:55.850" v="2901"/>
        <pc:sldMkLst>
          <pc:docMk/>
          <pc:sldMk cId="1429679441" sldId="141169024"/>
        </pc:sldMkLst>
        <pc:spChg chg="mod">
          <ac:chgData name="Mascha Theiler" userId="a0f496a5-efc4-4b52-959d-5e95987cae8c" providerId="ADAL" clId="{46BE184E-840E-48D3-B624-C448522A216F}" dt="2026-02-09T12:45:00.697" v="2784" actId="113"/>
          <ac:spMkLst>
            <pc:docMk/>
            <pc:sldMk cId="1429679441" sldId="141169024"/>
            <ac:spMk id="2" creationId="{CDD31DC7-37F9-4594-499E-55695B053FB7}"/>
          </ac:spMkLst>
        </pc:spChg>
        <pc:spChg chg="mod">
          <ac:chgData name="Mascha Theiler" userId="a0f496a5-efc4-4b52-959d-5e95987cae8c" providerId="ADAL" clId="{46BE184E-840E-48D3-B624-C448522A216F}" dt="2026-02-09T12:53:55.850" v="2901"/>
          <ac:spMkLst>
            <pc:docMk/>
            <pc:sldMk cId="1429679441" sldId="141169024"/>
            <ac:spMk id="3" creationId="{4725895A-9124-0267-A179-4A0DB0E54E85}"/>
          </ac:spMkLst>
        </pc:spChg>
        <pc:spChg chg="mod">
          <ac:chgData name="Mascha Theiler" userId="a0f496a5-efc4-4b52-959d-5e95987cae8c" providerId="ADAL" clId="{46BE184E-840E-48D3-B624-C448522A216F}" dt="2026-02-09T12:24:38.531" v="2540" actId="20577"/>
          <ac:spMkLst>
            <pc:docMk/>
            <pc:sldMk cId="1429679441" sldId="141169024"/>
            <ac:spMk id="5" creationId="{9AF7C74F-2676-65C6-92B4-9B496BAE5174}"/>
          </ac:spMkLst>
        </pc:spChg>
      </pc:sldChg>
      <pc:sldChg chg="modSp mod">
        <pc:chgData name="Mascha Theiler" userId="a0f496a5-efc4-4b52-959d-5e95987cae8c" providerId="ADAL" clId="{46BE184E-840E-48D3-B624-C448522A216F}" dt="2026-02-09T12:28:30.344" v="2627" actId="20577"/>
        <pc:sldMkLst>
          <pc:docMk/>
          <pc:sldMk cId="3983542356" sldId="141169026"/>
        </pc:sldMkLst>
        <pc:spChg chg="mod">
          <ac:chgData name="Mascha Theiler" userId="a0f496a5-efc4-4b52-959d-5e95987cae8c" providerId="ADAL" clId="{46BE184E-840E-48D3-B624-C448522A216F}" dt="2026-02-09T12:23:02.643" v="2388" actId="20577"/>
          <ac:spMkLst>
            <pc:docMk/>
            <pc:sldMk cId="3983542356" sldId="141169026"/>
            <ac:spMk id="2" creationId="{7F278E84-C688-C20F-3670-94FE32FB3405}"/>
          </ac:spMkLst>
        </pc:spChg>
        <pc:spChg chg="mod">
          <ac:chgData name="Mascha Theiler" userId="a0f496a5-efc4-4b52-959d-5e95987cae8c" providerId="ADAL" clId="{46BE184E-840E-48D3-B624-C448522A216F}" dt="2026-02-09T12:28:30.344" v="2627" actId="20577"/>
          <ac:spMkLst>
            <pc:docMk/>
            <pc:sldMk cId="3983542356" sldId="141169026"/>
            <ac:spMk id="3" creationId="{B4FD3869-115D-9FF4-69E4-D1C7792D0328}"/>
          </ac:spMkLst>
        </pc:spChg>
        <pc:spChg chg="mod">
          <ac:chgData name="Mascha Theiler" userId="a0f496a5-efc4-4b52-959d-5e95987cae8c" providerId="ADAL" clId="{46BE184E-840E-48D3-B624-C448522A216F}" dt="2026-02-09T12:23:49.027" v="2490" actId="20577"/>
          <ac:spMkLst>
            <pc:docMk/>
            <pc:sldMk cId="3983542356" sldId="141169026"/>
            <ac:spMk id="5" creationId="{11818237-3484-E0C8-3C7D-637A7FD9B20A}"/>
          </ac:spMkLst>
        </pc:spChg>
      </pc:sldChg>
      <pc:sldChg chg="modSp mod">
        <pc:chgData name="Mascha Theiler" userId="a0f496a5-efc4-4b52-959d-5e95987cae8c" providerId="ADAL" clId="{46BE184E-840E-48D3-B624-C448522A216F}" dt="2026-02-09T12:22:16.073" v="2341" actId="20577"/>
        <pc:sldMkLst>
          <pc:docMk/>
          <pc:sldMk cId="30122673" sldId="141169027"/>
        </pc:sldMkLst>
        <pc:spChg chg="mod">
          <ac:chgData name="Mascha Theiler" userId="a0f496a5-efc4-4b52-959d-5e95987cae8c" providerId="ADAL" clId="{46BE184E-840E-48D3-B624-C448522A216F}" dt="2026-02-09T12:21:38.049" v="2308"/>
          <ac:spMkLst>
            <pc:docMk/>
            <pc:sldMk cId="30122673" sldId="141169027"/>
            <ac:spMk id="2" creationId="{DAA2FA19-6AA2-7066-45E0-724DD54BD72F}"/>
          </ac:spMkLst>
        </pc:spChg>
        <pc:spChg chg="mod">
          <ac:chgData name="Mascha Theiler" userId="a0f496a5-efc4-4b52-959d-5e95987cae8c" providerId="ADAL" clId="{46BE184E-840E-48D3-B624-C448522A216F}" dt="2026-02-09T12:21:46.210" v="2327" actId="20577"/>
          <ac:spMkLst>
            <pc:docMk/>
            <pc:sldMk cId="30122673" sldId="141169027"/>
            <ac:spMk id="5" creationId="{BC2F8D5E-1E90-A936-1A06-4CB8B52FA59B}"/>
          </ac:spMkLst>
        </pc:spChg>
        <pc:spChg chg="mod">
          <ac:chgData name="Mascha Theiler" userId="a0f496a5-efc4-4b52-959d-5e95987cae8c" providerId="ADAL" clId="{46BE184E-840E-48D3-B624-C448522A216F}" dt="2026-02-09T12:22:16.073" v="2341" actId="20577"/>
          <ac:spMkLst>
            <pc:docMk/>
            <pc:sldMk cId="30122673" sldId="141169027"/>
            <ac:spMk id="7" creationId="{39CE0734-0395-C8F0-1460-4FCB842705EC}"/>
          </ac:spMkLst>
        </pc:spChg>
      </pc:sldChg>
      <pc:sldChg chg="modSp mod">
        <pc:chgData name="Mascha Theiler" userId="a0f496a5-efc4-4b52-959d-5e95987cae8c" providerId="ADAL" clId="{46BE184E-840E-48D3-B624-C448522A216F}" dt="2026-02-09T12:27:06.231" v="2592" actId="20577"/>
        <pc:sldMkLst>
          <pc:docMk/>
          <pc:sldMk cId="4109378487" sldId="141169029"/>
        </pc:sldMkLst>
        <pc:spChg chg="mod">
          <ac:chgData name="Mascha Theiler" userId="a0f496a5-efc4-4b52-959d-5e95987cae8c" providerId="ADAL" clId="{46BE184E-840E-48D3-B624-C448522A216F}" dt="2026-02-09T12:04:04.499" v="2094" actId="20577"/>
          <ac:spMkLst>
            <pc:docMk/>
            <pc:sldMk cId="4109378487" sldId="141169029"/>
            <ac:spMk id="2" creationId="{8E1A4595-7099-27DE-B83F-7CCE2D6F538A}"/>
          </ac:spMkLst>
        </pc:spChg>
        <pc:spChg chg="mod">
          <ac:chgData name="Mascha Theiler" userId="a0f496a5-efc4-4b52-959d-5e95987cae8c" providerId="ADAL" clId="{46BE184E-840E-48D3-B624-C448522A216F}" dt="2026-02-09T12:27:06.231" v="2592" actId="20577"/>
          <ac:spMkLst>
            <pc:docMk/>
            <pc:sldMk cId="4109378487" sldId="141169029"/>
            <ac:spMk id="3" creationId="{BEBA994A-6201-32B5-BD69-F10C3057ED40}"/>
          </ac:spMkLst>
        </pc:spChg>
        <pc:spChg chg="mod">
          <ac:chgData name="Mascha Theiler" userId="a0f496a5-efc4-4b52-959d-5e95987cae8c" providerId="ADAL" clId="{46BE184E-840E-48D3-B624-C448522A216F}" dt="2026-02-09T11:10:08.119" v="1963" actId="20577"/>
          <ac:spMkLst>
            <pc:docMk/>
            <pc:sldMk cId="4109378487" sldId="141169029"/>
            <ac:spMk id="5" creationId="{929004A5-64C5-97CD-7F60-AE51CA269A06}"/>
          </ac:spMkLst>
        </pc:spChg>
      </pc:sldChg>
      <pc:sldChg chg="modSp mod">
        <pc:chgData name="Mascha Theiler" userId="a0f496a5-efc4-4b52-959d-5e95987cae8c" providerId="ADAL" clId="{46BE184E-840E-48D3-B624-C448522A216F}" dt="2026-02-09T12:07:30.257" v="2126" actId="20577"/>
        <pc:sldMkLst>
          <pc:docMk/>
          <pc:sldMk cId="1444096288" sldId="141169030"/>
        </pc:sldMkLst>
        <pc:spChg chg="mod">
          <ac:chgData name="Mascha Theiler" userId="a0f496a5-efc4-4b52-959d-5e95987cae8c" providerId="ADAL" clId="{46BE184E-840E-48D3-B624-C448522A216F}" dt="2026-02-09T12:07:30.257" v="2126" actId="20577"/>
          <ac:spMkLst>
            <pc:docMk/>
            <pc:sldMk cId="1444096288" sldId="141169030"/>
            <ac:spMk id="3" creationId="{0989BA4C-29DD-4205-C0AF-25F0F29A8EBC}"/>
          </ac:spMkLst>
        </pc:spChg>
        <pc:spChg chg="mod">
          <ac:chgData name="Mascha Theiler" userId="a0f496a5-efc4-4b52-959d-5e95987cae8c" providerId="ADAL" clId="{46BE184E-840E-48D3-B624-C448522A216F}" dt="2026-02-09T11:10:02.021" v="1944" actId="20577"/>
          <ac:spMkLst>
            <pc:docMk/>
            <pc:sldMk cId="1444096288" sldId="141169030"/>
            <ac:spMk id="5" creationId="{363C9593-D1A5-5081-0A8A-291704CDE377}"/>
          </ac:spMkLst>
        </pc:spChg>
      </pc:sldChg>
      <pc:sldChg chg="addSp delSp modSp mod">
        <pc:chgData name="Mascha Theiler" userId="a0f496a5-efc4-4b52-959d-5e95987cae8c" providerId="ADAL" clId="{46BE184E-840E-48D3-B624-C448522A216F}" dt="2026-02-09T12:08:51.912" v="2188" actId="13926"/>
        <pc:sldMkLst>
          <pc:docMk/>
          <pc:sldMk cId="4181653397" sldId="141169032"/>
        </pc:sldMkLst>
        <pc:spChg chg="mod">
          <ac:chgData name="Mascha Theiler" userId="a0f496a5-efc4-4b52-959d-5e95987cae8c" providerId="ADAL" clId="{46BE184E-840E-48D3-B624-C448522A216F}" dt="2026-02-09T10:32:36.041" v="1674"/>
          <ac:spMkLst>
            <pc:docMk/>
            <pc:sldMk cId="4181653397" sldId="141169032"/>
            <ac:spMk id="2" creationId="{B3D6684C-5A0B-6D13-D68E-BCDA088755B6}"/>
          </ac:spMkLst>
        </pc:spChg>
        <pc:spChg chg="mod">
          <ac:chgData name="Mascha Theiler" userId="a0f496a5-efc4-4b52-959d-5e95987cae8c" providerId="ADAL" clId="{46BE184E-840E-48D3-B624-C448522A216F}" dt="2026-02-09T12:08:51.912" v="2188" actId="13926"/>
          <ac:spMkLst>
            <pc:docMk/>
            <pc:sldMk cId="4181653397" sldId="141169032"/>
            <ac:spMk id="3" creationId="{A07BE608-94DF-48B4-E467-859BC1A459F5}"/>
          </ac:spMkLst>
        </pc:spChg>
        <pc:spChg chg="mod">
          <ac:chgData name="Mascha Theiler" userId="a0f496a5-efc4-4b52-959d-5e95987cae8c" providerId="ADAL" clId="{46BE184E-840E-48D3-B624-C448522A216F}" dt="2026-02-09T10:31:04.039" v="1583" actId="20577"/>
          <ac:spMkLst>
            <pc:docMk/>
            <pc:sldMk cId="4181653397" sldId="141169032"/>
            <ac:spMk id="5" creationId="{9E68A6BA-7EFC-FF46-B2ED-49AC4D695ED3}"/>
          </ac:spMkLst>
        </pc:spChg>
        <pc:graphicFrameChg chg="add del mod">
          <ac:chgData name="Mascha Theiler" userId="a0f496a5-efc4-4b52-959d-5e95987cae8c" providerId="ADAL" clId="{46BE184E-840E-48D3-B624-C448522A216F}" dt="2026-02-09T10:33:33.422" v="1743" actId="478"/>
          <ac:graphicFrameMkLst>
            <pc:docMk/>
            <pc:sldMk cId="4181653397" sldId="141169032"/>
            <ac:graphicFrameMk id="6" creationId="{2A12E1E9-46CB-D8F8-ACDF-8B9B44FE0B3A}"/>
          </ac:graphicFrameMkLst>
        </pc:graphicFrameChg>
      </pc:sldChg>
      <pc:sldChg chg="addSp modSp mod">
        <pc:chgData name="Mascha Theiler" userId="a0f496a5-efc4-4b52-959d-5e95987cae8c" providerId="ADAL" clId="{46BE184E-840E-48D3-B624-C448522A216F}" dt="2026-02-09T10:32:32.041" v="1673"/>
        <pc:sldMkLst>
          <pc:docMk/>
          <pc:sldMk cId="2209443173" sldId="141169033"/>
        </pc:sldMkLst>
        <pc:spChg chg="mod">
          <ac:chgData name="Mascha Theiler" userId="a0f496a5-efc4-4b52-959d-5e95987cae8c" providerId="ADAL" clId="{46BE184E-840E-48D3-B624-C448522A216F}" dt="2026-02-09T10:32:32.041" v="1673"/>
          <ac:spMkLst>
            <pc:docMk/>
            <pc:sldMk cId="2209443173" sldId="141169033"/>
            <ac:spMk id="2" creationId="{FD8ADEDA-BB5E-0197-1849-669D3432F651}"/>
          </ac:spMkLst>
        </pc:spChg>
        <pc:spChg chg="mod">
          <ac:chgData name="Mascha Theiler" userId="a0f496a5-efc4-4b52-959d-5e95987cae8c" providerId="ADAL" clId="{46BE184E-840E-48D3-B624-C448522A216F}" dt="2026-02-09T10:29:46.983" v="1562" actId="20577"/>
          <ac:spMkLst>
            <pc:docMk/>
            <pc:sldMk cId="2209443173" sldId="141169033"/>
            <ac:spMk id="3" creationId="{3AF41229-24F0-C1DB-82F9-A031B9D61C69}"/>
          </ac:spMkLst>
        </pc:spChg>
        <pc:spChg chg="mod">
          <ac:chgData name="Mascha Theiler" userId="a0f496a5-efc4-4b52-959d-5e95987cae8c" providerId="ADAL" clId="{46BE184E-840E-48D3-B624-C448522A216F}" dt="2026-02-09T10:23:32.161" v="1271" actId="20577"/>
          <ac:spMkLst>
            <pc:docMk/>
            <pc:sldMk cId="2209443173" sldId="141169033"/>
            <ac:spMk id="5" creationId="{BED31F98-9EFC-8061-EFB3-510DBE490B06}"/>
          </ac:spMkLst>
        </pc:spChg>
        <pc:graphicFrameChg chg="add mod">
          <ac:chgData name="Mascha Theiler" userId="a0f496a5-efc4-4b52-959d-5e95987cae8c" providerId="ADAL" clId="{46BE184E-840E-48D3-B624-C448522A216F}" dt="2026-02-09T10:23:21.617" v="1250"/>
          <ac:graphicFrameMkLst>
            <pc:docMk/>
            <pc:sldMk cId="2209443173" sldId="141169033"/>
            <ac:graphicFrameMk id="6" creationId="{32C95E70-40CA-4C07-2074-E7BF0EAD120C}"/>
          </ac:graphicFrameMkLst>
        </pc:graphicFrameChg>
      </pc:sldChg>
      <pc:sldChg chg="addSp delSp modSp mod">
        <pc:chgData name="Mascha Theiler" userId="a0f496a5-efc4-4b52-959d-5e95987cae8c" providerId="ADAL" clId="{46BE184E-840E-48D3-B624-C448522A216F}" dt="2026-02-09T09:56:55.357" v="1095" actId="20577"/>
        <pc:sldMkLst>
          <pc:docMk/>
          <pc:sldMk cId="2889866309" sldId="141169035"/>
        </pc:sldMkLst>
        <pc:spChg chg="mod">
          <ac:chgData name="Mascha Theiler" userId="a0f496a5-efc4-4b52-959d-5e95987cae8c" providerId="ADAL" clId="{46BE184E-840E-48D3-B624-C448522A216F}" dt="2026-02-09T09:21:03.739" v="956" actId="20577"/>
          <ac:spMkLst>
            <pc:docMk/>
            <pc:sldMk cId="2889866309" sldId="141169035"/>
            <ac:spMk id="2" creationId="{A08CD85A-25DF-5669-BD8E-9DE66AA4B27C}"/>
          </ac:spMkLst>
        </pc:spChg>
        <pc:spChg chg="mod">
          <ac:chgData name="Mascha Theiler" userId="a0f496a5-efc4-4b52-959d-5e95987cae8c" providerId="ADAL" clId="{46BE184E-840E-48D3-B624-C448522A216F}" dt="2026-02-09T09:56:55.357" v="1095" actId="20577"/>
          <ac:spMkLst>
            <pc:docMk/>
            <pc:sldMk cId="2889866309" sldId="141169035"/>
            <ac:spMk id="3" creationId="{225ECA59-E800-8EE6-4774-E63F27858576}"/>
          </ac:spMkLst>
        </pc:spChg>
        <pc:spChg chg="mod">
          <ac:chgData name="Mascha Theiler" userId="a0f496a5-efc4-4b52-959d-5e95987cae8c" providerId="ADAL" clId="{46BE184E-840E-48D3-B624-C448522A216F}" dt="2026-02-09T09:24:25.903" v="1068" actId="20577"/>
          <ac:spMkLst>
            <pc:docMk/>
            <pc:sldMk cId="2889866309" sldId="141169035"/>
            <ac:spMk id="5" creationId="{4C3A161E-FF65-A1A3-6766-3BC54A21089D}"/>
          </ac:spMkLst>
        </pc:spChg>
        <pc:graphicFrameChg chg="add del mod">
          <ac:chgData name="Mascha Theiler" userId="a0f496a5-efc4-4b52-959d-5e95987cae8c" providerId="ADAL" clId="{46BE184E-840E-48D3-B624-C448522A216F}" dt="2026-02-09T09:23:01.149" v="1029" actId="478"/>
          <ac:graphicFrameMkLst>
            <pc:docMk/>
            <pc:sldMk cId="2889866309" sldId="141169035"/>
            <ac:graphicFrameMk id="6" creationId="{EF995515-AE2F-D4A2-9C3C-0AFAE54FDAB0}"/>
          </ac:graphicFrameMkLst>
        </pc:graphicFrameChg>
      </pc:sldChg>
      <pc:sldChg chg="modSp mod">
        <pc:chgData name="Mascha Theiler" userId="a0f496a5-efc4-4b52-959d-5e95987cae8c" providerId="ADAL" clId="{46BE184E-840E-48D3-B624-C448522A216F}" dt="2026-02-09T12:27:21.817" v="2595" actId="20577"/>
        <pc:sldMkLst>
          <pc:docMk/>
          <pc:sldMk cId="1642357592" sldId="141169036"/>
        </pc:sldMkLst>
        <pc:spChg chg="mod">
          <ac:chgData name="Mascha Theiler" userId="a0f496a5-efc4-4b52-959d-5e95987cae8c" providerId="ADAL" clId="{46BE184E-840E-48D3-B624-C448522A216F}" dt="2026-02-09T12:22:47.694" v="2373" actId="113"/>
          <ac:spMkLst>
            <pc:docMk/>
            <pc:sldMk cId="1642357592" sldId="141169036"/>
            <ac:spMk id="2" creationId="{31B9801A-715F-64B6-77F9-8669722E5BA8}"/>
          </ac:spMkLst>
        </pc:spChg>
        <pc:spChg chg="mod">
          <ac:chgData name="Mascha Theiler" userId="a0f496a5-efc4-4b52-959d-5e95987cae8c" providerId="ADAL" clId="{46BE184E-840E-48D3-B624-C448522A216F}" dt="2026-02-09T12:27:21.817" v="2595" actId="20577"/>
          <ac:spMkLst>
            <pc:docMk/>
            <pc:sldMk cId="1642357592" sldId="141169036"/>
            <ac:spMk id="3" creationId="{0423F7BA-E7FA-E714-E1E8-0A347AD2C347}"/>
          </ac:spMkLst>
        </pc:spChg>
        <pc:spChg chg="mod">
          <ac:chgData name="Mascha Theiler" userId="a0f496a5-efc4-4b52-959d-5e95987cae8c" providerId="ADAL" clId="{46BE184E-840E-48D3-B624-C448522A216F}" dt="2026-02-09T12:22:27.297" v="2370" actId="20577"/>
          <ac:spMkLst>
            <pc:docMk/>
            <pc:sldMk cId="1642357592" sldId="141169036"/>
            <ac:spMk id="5" creationId="{95D153B2-9860-5627-2895-222F6594C588}"/>
          </ac:spMkLst>
        </pc:spChg>
      </pc:sldChg>
      <pc:sldChg chg="modSp mod">
        <pc:chgData name="Mascha Theiler" userId="a0f496a5-efc4-4b52-959d-5e95987cae8c" providerId="ADAL" clId="{46BE184E-840E-48D3-B624-C448522A216F}" dt="2026-02-09T09:18:36.682" v="878"/>
        <pc:sldMkLst>
          <pc:docMk/>
          <pc:sldMk cId="1778472980" sldId="141169038"/>
        </pc:sldMkLst>
        <pc:spChg chg="mod">
          <ac:chgData name="Mascha Theiler" userId="a0f496a5-efc4-4b52-959d-5e95987cae8c" providerId="ADAL" clId="{46BE184E-840E-48D3-B624-C448522A216F}" dt="2026-02-09T09:13:12.295" v="821" actId="20577"/>
          <ac:spMkLst>
            <pc:docMk/>
            <pc:sldMk cId="1778472980" sldId="141169038"/>
            <ac:spMk id="2" creationId="{CDA21859-D467-F212-F18A-D0614A7BCE30}"/>
          </ac:spMkLst>
        </pc:spChg>
        <pc:spChg chg="mod">
          <ac:chgData name="Mascha Theiler" userId="a0f496a5-efc4-4b52-959d-5e95987cae8c" providerId="ADAL" clId="{46BE184E-840E-48D3-B624-C448522A216F}" dt="2026-02-09T09:18:36.682" v="878"/>
          <ac:spMkLst>
            <pc:docMk/>
            <pc:sldMk cId="1778472980" sldId="141169038"/>
            <ac:spMk id="3" creationId="{48A46158-1F91-2B2B-615F-5D0A125F7C66}"/>
          </ac:spMkLst>
        </pc:spChg>
        <pc:spChg chg="mod">
          <ac:chgData name="Mascha Theiler" userId="a0f496a5-efc4-4b52-959d-5e95987cae8c" providerId="ADAL" clId="{46BE184E-840E-48D3-B624-C448522A216F}" dt="2026-02-09T09:13:20.280" v="840" actId="20577"/>
          <ac:spMkLst>
            <pc:docMk/>
            <pc:sldMk cId="1778472980" sldId="141169038"/>
            <ac:spMk id="5" creationId="{88DA39B6-32FB-2390-FD7D-7991438B8007}"/>
          </ac:spMkLst>
        </pc:spChg>
        <pc:spChg chg="mod">
          <ac:chgData name="Mascha Theiler" userId="a0f496a5-efc4-4b52-959d-5e95987cae8c" providerId="ADAL" clId="{46BE184E-840E-48D3-B624-C448522A216F}" dt="2026-02-09T09:18:29.759" v="877"/>
          <ac:spMkLst>
            <pc:docMk/>
            <pc:sldMk cId="1778472980" sldId="141169038"/>
            <ac:spMk id="8" creationId="{8FE8460A-5A27-4A1C-B560-7E30F602DA7C}"/>
          </ac:spMkLst>
        </pc:spChg>
        <pc:spChg chg="mod">
          <ac:chgData name="Mascha Theiler" userId="a0f496a5-efc4-4b52-959d-5e95987cae8c" providerId="ADAL" clId="{46BE184E-840E-48D3-B624-C448522A216F}" dt="2026-02-09T09:18:21.390" v="876"/>
          <ac:spMkLst>
            <pc:docMk/>
            <pc:sldMk cId="1778472980" sldId="141169038"/>
            <ac:spMk id="9" creationId="{C840ECCA-BDF9-6CED-D86E-2419E3ABDE2F}"/>
          </ac:spMkLst>
        </pc:spChg>
      </pc:sldChg>
      <pc:sldChg chg="modSp mod">
        <pc:chgData name="Mascha Theiler" userId="a0f496a5-efc4-4b52-959d-5e95987cae8c" providerId="ADAL" clId="{46BE184E-840E-48D3-B624-C448522A216F}" dt="2026-02-09T10:22:53.814" v="1239" actId="1076"/>
        <pc:sldMkLst>
          <pc:docMk/>
          <pc:sldMk cId="3908380014" sldId="141169041"/>
        </pc:sldMkLst>
        <pc:spChg chg="mod">
          <ac:chgData name="Mascha Theiler" userId="a0f496a5-efc4-4b52-959d-5e95987cae8c" providerId="ADAL" clId="{46BE184E-840E-48D3-B624-C448522A216F}" dt="2026-02-09T10:06:43.026" v="1176" actId="20577"/>
          <ac:spMkLst>
            <pc:docMk/>
            <pc:sldMk cId="3908380014" sldId="141169041"/>
            <ac:spMk id="2" creationId="{81AAAFE1-75A5-F63B-6807-F4015150B555}"/>
          </ac:spMkLst>
        </pc:spChg>
        <pc:spChg chg="mod">
          <ac:chgData name="Mascha Theiler" userId="a0f496a5-efc4-4b52-959d-5e95987cae8c" providerId="ADAL" clId="{46BE184E-840E-48D3-B624-C448522A216F}" dt="2026-02-09T10:22:53.814" v="1239" actId="1076"/>
          <ac:spMkLst>
            <pc:docMk/>
            <pc:sldMk cId="3908380014" sldId="141169041"/>
            <ac:spMk id="3" creationId="{A54698A6-823E-9CDF-A697-15751B1862C3}"/>
          </ac:spMkLst>
        </pc:spChg>
        <pc:spChg chg="mod">
          <ac:chgData name="Mascha Theiler" userId="a0f496a5-efc4-4b52-959d-5e95987cae8c" providerId="ADAL" clId="{46BE184E-840E-48D3-B624-C448522A216F}" dt="2026-02-09T10:06:50.946" v="1195" actId="20577"/>
          <ac:spMkLst>
            <pc:docMk/>
            <pc:sldMk cId="3908380014" sldId="141169041"/>
            <ac:spMk id="5" creationId="{19195806-26BF-EC72-24B9-9E325CB2E191}"/>
          </ac:spMkLst>
        </pc:spChg>
      </pc:sldChg>
      <pc:sldChg chg="addSp modSp mod">
        <pc:chgData name="Mascha Theiler" userId="a0f496a5-efc4-4b52-959d-5e95987cae8c" providerId="ADAL" clId="{46BE184E-840E-48D3-B624-C448522A216F}" dt="2026-02-09T10:18:15.957" v="1219"/>
        <pc:sldMkLst>
          <pc:docMk/>
          <pc:sldMk cId="944459357" sldId="141169042"/>
        </pc:sldMkLst>
        <pc:spChg chg="mod">
          <ac:chgData name="Mascha Theiler" userId="a0f496a5-efc4-4b52-959d-5e95987cae8c" providerId="ADAL" clId="{46BE184E-840E-48D3-B624-C448522A216F}" dt="2026-02-09T10:06:36.706" v="1170" actId="20577"/>
          <ac:spMkLst>
            <pc:docMk/>
            <pc:sldMk cId="944459357" sldId="141169042"/>
            <ac:spMk id="2" creationId="{5B10511E-858A-DD6E-2F03-AE8F213ABDAB}"/>
          </ac:spMkLst>
        </pc:spChg>
        <pc:spChg chg="mod">
          <ac:chgData name="Mascha Theiler" userId="a0f496a5-efc4-4b52-959d-5e95987cae8c" providerId="ADAL" clId="{46BE184E-840E-48D3-B624-C448522A216F}" dt="2026-02-09T10:18:15.957" v="1219"/>
          <ac:spMkLst>
            <pc:docMk/>
            <pc:sldMk cId="944459357" sldId="141169042"/>
            <ac:spMk id="3" creationId="{1DC0F283-14BD-F704-FD82-C141FB9C8ADC}"/>
          </ac:spMkLst>
        </pc:spChg>
        <pc:spChg chg="mod">
          <ac:chgData name="Mascha Theiler" userId="a0f496a5-efc4-4b52-959d-5e95987cae8c" providerId="ADAL" clId="{46BE184E-840E-48D3-B624-C448522A216F}" dt="2026-02-09T10:06:18.257" v="1164" actId="20577"/>
          <ac:spMkLst>
            <pc:docMk/>
            <pc:sldMk cId="944459357" sldId="141169042"/>
            <ac:spMk id="5" creationId="{BE5BAB67-055B-602D-81D6-68B88A2B517E}"/>
          </ac:spMkLst>
        </pc:spChg>
        <pc:graphicFrameChg chg="add mod">
          <ac:chgData name="Mascha Theiler" userId="a0f496a5-efc4-4b52-959d-5e95987cae8c" providerId="ADAL" clId="{46BE184E-840E-48D3-B624-C448522A216F}" dt="2026-02-09T10:09:48.972" v="1196"/>
          <ac:graphicFrameMkLst>
            <pc:docMk/>
            <pc:sldMk cId="944459357" sldId="141169042"/>
            <ac:graphicFrameMk id="6" creationId="{861BFDB3-AA3B-50CA-CF52-9DEABF29255E}"/>
          </ac:graphicFrameMkLst>
        </pc:graphicFrameChg>
      </pc:sldChg>
      <pc:sldChg chg="modSp mod">
        <pc:chgData name="Mascha Theiler" userId="a0f496a5-efc4-4b52-959d-5e95987cae8c" providerId="ADAL" clId="{46BE184E-840E-48D3-B624-C448522A216F}" dt="2026-02-09T11:09:21.489" v="1916"/>
        <pc:sldMkLst>
          <pc:docMk/>
          <pc:sldMk cId="639154761" sldId="141169043"/>
        </pc:sldMkLst>
        <pc:spChg chg="mod">
          <ac:chgData name="Mascha Theiler" userId="a0f496a5-efc4-4b52-959d-5e95987cae8c" providerId="ADAL" clId="{46BE184E-840E-48D3-B624-C448522A216F}" dt="2026-02-09T11:01:12.788" v="1893" actId="20577"/>
          <ac:spMkLst>
            <pc:docMk/>
            <pc:sldMk cId="639154761" sldId="141169043"/>
            <ac:spMk id="2" creationId="{E0E7BCC7-9E8A-EE29-8AA3-80C8EFE4E65B}"/>
          </ac:spMkLst>
        </pc:spChg>
        <pc:spChg chg="mod">
          <ac:chgData name="Mascha Theiler" userId="a0f496a5-efc4-4b52-959d-5e95987cae8c" providerId="ADAL" clId="{46BE184E-840E-48D3-B624-C448522A216F}" dt="2026-02-09T11:09:21.489" v="1916"/>
          <ac:spMkLst>
            <pc:docMk/>
            <pc:sldMk cId="639154761" sldId="141169043"/>
            <ac:spMk id="3" creationId="{9F0FA7AE-B93D-EC49-E660-370CCA36C784}"/>
          </ac:spMkLst>
        </pc:spChg>
        <pc:spChg chg="mod">
          <ac:chgData name="Mascha Theiler" userId="a0f496a5-efc4-4b52-959d-5e95987cae8c" providerId="ADAL" clId="{46BE184E-840E-48D3-B624-C448522A216F}" dt="2026-02-09T10:32:59.081" v="1701" actId="20577"/>
          <ac:spMkLst>
            <pc:docMk/>
            <pc:sldMk cId="639154761" sldId="141169043"/>
            <ac:spMk id="5" creationId="{56C02161-EDBA-4C0C-67F6-0815B4929B51}"/>
          </ac:spMkLst>
        </pc:spChg>
      </pc:sldChg>
      <pc:sldChg chg="modSp mod">
        <pc:chgData name="Mascha Theiler" userId="a0f496a5-efc4-4b52-959d-5e95987cae8c" providerId="ADAL" clId="{46BE184E-840E-48D3-B624-C448522A216F}" dt="2026-02-09T11:00:31.413" v="1889" actId="1076"/>
        <pc:sldMkLst>
          <pc:docMk/>
          <pc:sldMk cId="785356263" sldId="141169044"/>
        </pc:sldMkLst>
        <pc:spChg chg="mod">
          <ac:chgData name="Mascha Theiler" userId="a0f496a5-efc4-4b52-959d-5e95987cae8c" providerId="ADAL" clId="{46BE184E-840E-48D3-B624-C448522A216F}" dt="2026-02-09T10:32:24.746" v="1672" actId="20577"/>
          <ac:spMkLst>
            <pc:docMk/>
            <pc:sldMk cId="785356263" sldId="141169044"/>
            <ac:spMk id="2" creationId="{9C39029C-38A1-D76A-2A7C-B454FA79B4CD}"/>
          </ac:spMkLst>
        </pc:spChg>
        <pc:spChg chg="mod">
          <ac:chgData name="Mascha Theiler" userId="a0f496a5-efc4-4b52-959d-5e95987cae8c" providerId="ADAL" clId="{46BE184E-840E-48D3-B624-C448522A216F}" dt="2026-02-09T11:00:31.413" v="1889" actId="1076"/>
          <ac:spMkLst>
            <pc:docMk/>
            <pc:sldMk cId="785356263" sldId="141169044"/>
            <ac:spMk id="3" creationId="{A7FF03A5-4D81-F2C0-A370-78731E7FA255}"/>
          </ac:spMkLst>
        </pc:spChg>
        <pc:spChg chg="mod">
          <ac:chgData name="Mascha Theiler" userId="a0f496a5-efc4-4b52-959d-5e95987cae8c" providerId="ADAL" clId="{46BE184E-840E-48D3-B624-C448522A216F}" dt="2026-02-09T10:33:04.967" v="1720" actId="20577"/>
          <ac:spMkLst>
            <pc:docMk/>
            <pc:sldMk cId="785356263" sldId="141169044"/>
            <ac:spMk id="5" creationId="{9BCFC05B-9E98-663D-6D9F-FB4A9F17C395}"/>
          </ac:spMkLst>
        </pc:spChg>
      </pc:sldChg>
      <pc:sldChg chg="modSp mod">
        <pc:chgData name="Mascha Theiler" userId="a0f496a5-efc4-4b52-959d-5e95987cae8c" providerId="ADAL" clId="{46BE184E-840E-48D3-B624-C448522A216F}" dt="2026-02-09T12:21:16.922" v="2306"/>
        <pc:sldMkLst>
          <pc:docMk/>
          <pc:sldMk cId="3171663631" sldId="141169045"/>
        </pc:sldMkLst>
        <pc:spChg chg="mod">
          <ac:chgData name="Mascha Theiler" userId="a0f496a5-efc4-4b52-959d-5e95987cae8c" providerId="ADAL" clId="{46BE184E-840E-48D3-B624-C448522A216F}" dt="2026-02-09T12:13:22.077" v="2253" actId="20577"/>
          <ac:spMkLst>
            <pc:docMk/>
            <pc:sldMk cId="3171663631" sldId="141169045"/>
            <ac:spMk id="2" creationId="{03F427C2-6B13-914E-A177-32F4008E9374}"/>
          </ac:spMkLst>
        </pc:spChg>
        <pc:spChg chg="mod">
          <ac:chgData name="Mascha Theiler" userId="a0f496a5-efc4-4b52-959d-5e95987cae8c" providerId="ADAL" clId="{46BE184E-840E-48D3-B624-C448522A216F}" dt="2026-02-09T12:21:16.922" v="2306"/>
          <ac:spMkLst>
            <pc:docMk/>
            <pc:sldMk cId="3171663631" sldId="141169045"/>
            <ac:spMk id="3" creationId="{473A19B0-CE6F-8F9B-4089-73BDFFE37300}"/>
          </ac:spMkLst>
        </pc:spChg>
        <pc:spChg chg="mod">
          <ac:chgData name="Mascha Theiler" userId="a0f496a5-efc4-4b52-959d-5e95987cae8c" providerId="ADAL" clId="{46BE184E-840E-48D3-B624-C448522A216F}" dt="2026-02-09T11:10:31.418" v="2034" actId="20577"/>
          <ac:spMkLst>
            <pc:docMk/>
            <pc:sldMk cId="3171663631" sldId="141169045"/>
            <ac:spMk id="5" creationId="{D65C04CB-8CC1-7B72-7971-86BE7EA22CF5}"/>
          </ac:spMkLst>
        </pc:spChg>
      </pc:sldChg>
      <pc:sldChg chg="modSp mod">
        <pc:chgData name="Mascha Theiler" userId="a0f496a5-efc4-4b52-959d-5e95987cae8c" providerId="ADAL" clId="{46BE184E-840E-48D3-B624-C448522A216F}" dt="2026-02-09T12:17:16.847" v="2274" actId="20577"/>
        <pc:sldMkLst>
          <pc:docMk/>
          <pc:sldMk cId="2019533195" sldId="141169046"/>
        </pc:sldMkLst>
        <pc:spChg chg="mod">
          <ac:chgData name="Mascha Theiler" userId="a0f496a5-efc4-4b52-959d-5e95987cae8c" providerId="ADAL" clId="{46BE184E-840E-48D3-B624-C448522A216F}" dt="2026-02-09T12:13:16.131" v="2250" actId="20577"/>
          <ac:spMkLst>
            <pc:docMk/>
            <pc:sldMk cId="2019533195" sldId="141169046"/>
            <ac:spMk id="2" creationId="{E5679B7A-62EE-22CC-3BF8-748BE37E3A03}"/>
          </ac:spMkLst>
        </pc:spChg>
        <pc:spChg chg="mod">
          <ac:chgData name="Mascha Theiler" userId="a0f496a5-efc4-4b52-959d-5e95987cae8c" providerId="ADAL" clId="{46BE184E-840E-48D3-B624-C448522A216F}" dt="2026-02-09T12:17:16.847" v="2274" actId="20577"/>
          <ac:spMkLst>
            <pc:docMk/>
            <pc:sldMk cId="2019533195" sldId="141169046"/>
            <ac:spMk id="3" creationId="{64F5892E-380A-632C-16FC-735BC45DAFDF}"/>
          </ac:spMkLst>
        </pc:spChg>
        <pc:spChg chg="mod">
          <ac:chgData name="Mascha Theiler" userId="a0f496a5-efc4-4b52-959d-5e95987cae8c" providerId="ADAL" clId="{46BE184E-840E-48D3-B624-C448522A216F}" dt="2026-02-09T11:10:21.895" v="2009" actId="20577"/>
          <ac:spMkLst>
            <pc:docMk/>
            <pc:sldMk cId="2019533195" sldId="141169046"/>
            <ac:spMk id="5" creationId="{FCDC3234-856C-C6FE-CC5B-BC87F075A11E}"/>
          </ac:spMkLst>
        </pc:spChg>
      </pc:sldChg>
      <pc:sldChg chg="modSp mod">
        <pc:chgData name="Mascha Theiler" userId="a0f496a5-efc4-4b52-959d-5e95987cae8c" providerId="ADAL" clId="{46BE184E-840E-48D3-B624-C448522A216F}" dt="2026-02-09T12:43:45.800" v="2764" actId="1036"/>
        <pc:sldMkLst>
          <pc:docMk/>
          <pc:sldMk cId="620439751" sldId="141169047"/>
        </pc:sldMkLst>
        <pc:spChg chg="mod">
          <ac:chgData name="Mascha Theiler" userId="a0f496a5-efc4-4b52-959d-5e95987cae8c" providerId="ADAL" clId="{46BE184E-840E-48D3-B624-C448522A216F}" dt="2026-02-09T12:24:06.337" v="2498" actId="20577"/>
          <ac:spMkLst>
            <pc:docMk/>
            <pc:sldMk cId="620439751" sldId="141169047"/>
            <ac:spMk id="2" creationId="{73522F9D-46F8-3F2F-E393-5691B1221BD6}"/>
          </ac:spMkLst>
        </pc:spChg>
        <pc:spChg chg="mod">
          <ac:chgData name="Mascha Theiler" userId="a0f496a5-efc4-4b52-959d-5e95987cae8c" providerId="ADAL" clId="{46BE184E-840E-48D3-B624-C448522A216F}" dt="2026-02-09T12:43:45.800" v="2764" actId="1036"/>
          <ac:spMkLst>
            <pc:docMk/>
            <pc:sldMk cId="620439751" sldId="141169047"/>
            <ac:spMk id="3" creationId="{5F316CC8-0EBE-525A-A0A3-6F17122B0D6B}"/>
          </ac:spMkLst>
        </pc:spChg>
        <pc:spChg chg="mod">
          <ac:chgData name="Mascha Theiler" userId="a0f496a5-efc4-4b52-959d-5e95987cae8c" providerId="ADAL" clId="{46BE184E-840E-48D3-B624-C448522A216F}" dt="2026-02-09T12:40:52.264" v="2736" actId="20577"/>
          <ac:spMkLst>
            <pc:docMk/>
            <pc:sldMk cId="620439751" sldId="141169047"/>
            <ac:spMk id="5" creationId="{34B766F0-EF6C-FBA9-FBE7-FE7EF0DD2995}"/>
          </ac:spMkLst>
        </pc:spChg>
      </pc:sldChg>
      <pc:sldChg chg="modSp mod">
        <pc:chgData name="Mascha Theiler" userId="a0f496a5-efc4-4b52-959d-5e95987cae8c" providerId="ADAL" clId="{46BE184E-840E-48D3-B624-C448522A216F}" dt="2026-02-09T12:40:14.768" v="2714"/>
        <pc:sldMkLst>
          <pc:docMk/>
          <pc:sldMk cId="2029533315" sldId="141169048"/>
        </pc:sldMkLst>
        <pc:spChg chg="mod">
          <ac:chgData name="Mascha Theiler" userId="a0f496a5-efc4-4b52-959d-5e95987cae8c" providerId="ADAL" clId="{46BE184E-840E-48D3-B624-C448522A216F}" dt="2026-02-09T12:24:10.277" v="2502" actId="20577"/>
          <ac:spMkLst>
            <pc:docMk/>
            <pc:sldMk cId="2029533315" sldId="141169048"/>
            <ac:spMk id="2" creationId="{065C79E7-05CB-84B7-1E64-EAEE87DD7EF0}"/>
          </ac:spMkLst>
        </pc:spChg>
        <pc:spChg chg="mod">
          <ac:chgData name="Mascha Theiler" userId="a0f496a5-efc4-4b52-959d-5e95987cae8c" providerId="ADAL" clId="{46BE184E-840E-48D3-B624-C448522A216F}" dt="2026-02-09T12:40:14.768" v="2714"/>
          <ac:spMkLst>
            <pc:docMk/>
            <pc:sldMk cId="2029533315" sldId="141169048"/>
            <ac:spMk id="3" creationId="{9C733CF2-1C1D-3088-8FCB-D66B2F36FF0B}"/>
          </ac:spMkLst>
        </pc:spChg>
        <pc:spChg chg="mod">
          <ac:chgData name="Mascha Theiler" userId="a0f496a5-efc4-4b52-959d-5e95987cae8c" providerId="ADAL" clId="{46BE184E-840E-48D3-B624-C448522A216F}" dt="2026-02-09T12:24:25.587" v="2521" actId="20577"/>
          <ac:spMkLst>
            <pc:docMk/>
            <pc:sldMk cId="2029533315" sldId="141169048"/>
            <ac:spMk id="5" creationId="{1AAEAD38-B1B8-5460-6208-F793BC532F9A}"/>
          </ac:spMkLst>
        </pc:spChg>
      </pc:sldChg>
      <pc:sldChg chg="modSp add del mod">
        <pc:chgData name="Mascha Theiler" userId="a0f496a5-efc4-4b52-959d-5e95987cae8c" providerId="ADAL" clId="{46BE184E-840E-48D3-B624-C448522A216F}" dt="2026-02-09T13:30:27.981" v="3087"/>
        <pc:sldMkLst>
          <pc:docMk/>
          <pc:sldMk cId="1191567575" sldId="141169049"/>
        </pc:sldMkLst>
        <pc:spChg chg="mod">
          <ac:chgData name="Mascha Theiler" userId="a0f496a5-efc4-4b52-959d-5e95987cae8c" providerId="ADAL" clId="{46BE184E-840E-48D3-B624-C448522A216F}" dt="2026-02-09T12:46:09.884" v="2885" actId="20577"/>
          <ac:spMkLst>
            <pc:docMk/>
            <pc:sldMk cId="1191567575" sldId="141169049"/>
            <ac:spMk id="2" creationId="{D11117B4-88DB-4A87-424C-EBE3685011FE}"/>
          </ac:spMkLst>
        </pc:spChg>
        <pc:spChg chg="mod">
          <ac:chgData name="Mascha Theiler" userId="a0f496a5-efc4-4b52-959d-5e95987cae8c" providerId="ADAL" clId="{46BE184E-840E-48D3-B624-C448522A216F}" dt="2026-02-09T13:30:27.981" v="3087"/>
          <ac:spMkLst>
            <pc:docMk/>
            <pc:sldMk cId="1191567575" sldId="141169049"/>
            <ac:spMk id="3" creationId="{919F96FC-1B6C-9BB4-FCCE-5AD6D47F6489}"/>
          </ac:spMkLst>
        </pc:spChg>
        <pc:spChg chg="mod">
          <ac:chgData name="Mascha Theiler" userId="a0f496a5-efc4-4b52-959d-5e95987cae8c" providerId="ADAL" clId="{46BE184E-840E-48D3-B624-C448522A216F}" dt="2026-02-09T13:06:16.101" v="2987" actId="20577"/>
          <ac:spMkLst>
            <pc:docMk/>
            <pc:sldMk cId="1191567575" sldId="141169049"/>
            <ac:spMk id="5" creationId="{F384A6D0-DBA5-FF7A-2272-4A08FA92CE9D}"/>
          </ac:spMkLst>
        </pc:spChg>
      </pc:sldChg>
      <pc:sldChg chg="modSp mod">
        <pc:chgData name="Mascha Theiler" userId="a0f496a5-efc4-4b52-959d-5e95987cae8c" providerId="ADAL" clId="{46BE184E-840E-48D3-B624-C448522A216F}" dt="2026-02-09T13:26:18.966" v="3064"/>
        <pc:sldMkLst>
          <pc:docMk/>
          <pc:sldMk cId="2864014562" sldId="141169050"/>
        </pc:sldMkLst>
        <pc:spChg chg="mod">
          <ac:chgData name="Mascha Theiler" userId="a0f496a5-efc4-4b52-959d-5e95987cae8c" providerId="ADAL" clId="{46BE184E-840E-48D3-B624-C448522A216F}" dt="2026-02-09T12:46:02.718" v="2879" actId="20577"/>
          <ac:spMkLst>
            <pc:docMk/>
            <pc:sldMk cId="2864014562" sldId="141169050"/>
            <ac:spMk id="2" creationId="{B2A8B8F9-6126-004A-599B-C558F3D97CC4}"/>
          </ac:spMkLst>
        </pc:spChg>
        <pc:spChg chg="mod">
          <ac:chgData name="Mascha Theiler" userId="a0f496a5-efc4-4b52-959d-5e95987cae8c" providerId="ADAL" clId="{46BE184E-840E-48D3-B624-C448522A216F}" dt="2026-02-09T13:26:18.966" v="3064"/>
          <ac:spMkLst>
            <pc:docMk/>
            <pc:sldMk cId="2864014562" sldId="141169050"/>
            <ac:spMk id="3" creationId="{87D78A32-639C-FC2B-CB23-6835E1D0A1E2}"/>
          </ac:spMkLst>
        </pc:spChg>
        <pc:spChg chg="mod">
          <ac:chgData name="Mascha Theiler" userId="a0f496a5-efc4-4b52-959d-5e95987cae8c" providerId="ADAL" clId="{46BE184E-840E-48D3-B624-C448522A216F}" dt="2026-02-09T13:06:10.549" v="2968" actId="20577"/>
          <ac:spMkLst>
            <pc:docMk/>
            <pc:sldMk cId="2864014562" sldId="141169050"/>
            <ac:spMk id="5" creationId="{92DEB1AB-ECC7-EA2F-EF6F-B7DBA43E6CDD}"/>
          </ac:spMkLst>
        </pc:spChg>
      </pc:sldChg>
      <pc:sldChg chg="addSp delSp modSp mod">
        <pc:chgData name="Mascha Theiler" userId="a0f496a5-efc4-4b52-959d-5e95987cae8c" providerId="ADAL" clId="{46BE184E-840E-48D3-B624-C448522A216F}" dt="2026-02-09T13:38:53.184" v="3190"/>
        <pc:sldMkLst>
          <pc:docMk/>
          <pc:sldMk cId="3400213320" sldId="141169051"/>
        </pc:sldMkLst>
        <pc:spChg chg="mod">
          <ac:chgData name="Mascha Theiler" userId="a0f496a5-efc4-4b52-959d-5e95987cae8c" providerId="ADAL" clId="{46BE184E-840E-48D3-B624-C448522A216F}" dt="2026-02-09T13:38:53.184" v="3190"/>
          <ac:spMkLst>
            <pc:docMk/>
            <pc:sldMk cId="3400213320" sldId="141169051"/>
            <ac:spMk id="2" creationId="{FB1EEFE1-12DD-810D-6EC2-2674904B149A}"/>
          </ac:spMkLst>
        </pc:spChg>
        <pc:spChg chg="mod">
          <ac:chgData name="Mascha Theiler" userId="a0f496a5-efc4-4b52-959d-5e95987cae8c" providerId="ADAL" clId="{46BE184E-840E-48D3-B624-C448522A216F}" dt="2026-02-09T13:36:33.860" v="3181" actId="20577"/>
          <ac:spMkLst>
            <pc:docMk/>
            <pc:sldMk cId="3400213320" sldId="141169051"/>
            <ac:spMk id="5" creationId="{B666F594-75EC-1BD7-C699-9A91C9D9B202}"/>
          </ac:spMkLst>
        </pc:spChg>
        <pc:spChg chg="mod">
          <ac:chgData name="Mascha Theiler" userId="a0f496a5-efc4-4b52-959d-5e95987cae8c" providerId="ADAL" clId="{46BE184E-840E-48D3-B624-C448522A216F}" dt="2026-02-09T13:36:28.863" v="3162" actId="14100"/>
          <ac:spMkLst>
            <pc:docMk/>
            <pc:sldMk cId="3400213320" sldId="141169051"/>
            <ac:spMk id="7" creationId="{C830C5E8-E3BC-5962-BF1A-B5FFBDEEB857}"/>
          </ac:spMkLst>
        </pc:spChg>
        <pc:picChg chg="del">
          <ac:chgData name="Mascha Theiler" userId="a0f496a5-efc4-4b52-959d-5e95987cae8c" providerId="ADAL" clId="{46BE184E-840E-48D3-B624-C448522A216F}" dt="2026-02-09T13:38:35.094" v="3182" actId="478"/>
          <ac:picMkLst>
            <pc:docMk/>
            <pc:sldMk cId="3400213320" sldId="141169051"/>
            <ac:picMk id="6" creationId="{CFE0B1C1-AD2A-7FFD-9FBC-07FAE84EEB8D}"/>
          </ac:picMkLst>
        </pc:picChg>
        <pc:picChg chg="add mod">
          <ac:chgData name="Mascha Theiler" userId="a0f496a5-efc4-4b52-959d-5e95987cae8c" providerId="ADAL" clId="{46BE184E-840E-48D3-B624-C448522A216F}" dt="2026-02-09T13:38:44.676" v="3189" actId="14100"/>
          <ac:picMkLst>
            <pc:docMk/>
            <pc:sldMk cId="3400213320" sldId="141169051"/>
            <ac:picMk id="9" creationId="{9A31DB69-11D3-FD08-1747-6F67AAEF9969}"/>
          </ac:picMkLst>
        </pc:picChg>
      </pc:sldChg>
      <pc:sldChg chg="addSp delSp modSp mod">
        <pc:chgData name="Mascha Theiler" userId="a0f496a5-efc4-4b52-959d-5e95987cae8c" providerId="ADAL" clId="{46BE184E-840E-48D3-B624-C448522A216F}" dt="2026-02-09T09:06:12.851" v="745" actId="20577"/>
        <pc:sldMkLst>
          <pc:docMk/>
          <pc:sldMk cId="4258735363" sldId="141169052"/>
        </pc:sldMkLst>
        <pc:spChg chg="mod">
          <ac:chgData name="Mascha Theiler" userId="a0f496a5-efc4-4b52-959d-5e95987cae8c" providerId="ADAL" clId="{46BE184E-840E-48D3-B624-C448522A216F}" dt="2026-02-09T09:06:12.851" v="745" actId="20577"/>
          <ac:spMkLst>
            <pc:docMk/>
            <pc:sldMk cId="4258735363" sldId="141169052"/>
            <ac:spMk id="2" creationId="{D7739188-02F9-F201-5DDD-D73913DA804E}"/>
          </ac:spMkLst>
        </pc:spChg>
        <pc:spChg chg="mod">
          <ac:chgData name="Mascha Theiler" userId="a0f496a5-efc4-4b52-959d-5e95987cae8c" providerId="ADAL" clId="{46BE184E-840E-48D3-B624-C448522A216F}" dt="2026-02-09T09:02:32.253" v="615" actId="20577"/>
          <ac:spMkLst>
            <pc:docMk/>
            <pc:sldMk cId="4258735363" sldId="141169052"/>
            <ac:spMk id="3" creationId="{F97360A3-C700-1EFD-9E73-EB61FACB0D04}"/>
          </ac:spMkLst>
        </pc:spChg>
        <pc:spChg chg="mod">
          <ac:chgData name="Mascha Theiler" userId="a0f496a5-efc4-4b52-959d-5e95987cae8c" providerId="ADAL" clId="{46BE184E-840E-48D3-B624-C448522A216F}" dt="2026-02-09T09:05:23.138" v="712" actId="20577"/>
          <ac:spMkLst>
            <pc:docMk/>
            <pc:sldMk cId="4258735363" sldId="141169052"/>
            <ac:spMk id="5" creationId="{385AE2D3-0390-B5D1-2434-B8197A3C3F14}"/>
          </ac:spMkLst>
        </pc:spChg>
        <pc:spChg chg="mod">
          <ac:chgData name="Mascha Theiler" userId="a0f496a5-efc4-4b52-959d-5e95987cae8c" providerId="ADAL" clId="{46BE184E-840E-48D3-B624-C448522A216F}" dt="2026-02-09T09:05:44.547" v="717" actId="113"/>
          <ac:spMkLst>
            <pc:docMk/>
            <pc:sldMk cId="4258735363" sldId="141169052"/>
            <ac:spMk id="11" creationId="{C3754AC1-7B0D-66BC-84C2-1E2A7067DBBF}"/>
          </ac:spMkLst>
        </pc:spChg>
        <pc:spChg chg="mod">
          <ac:chgData name="Mascha Theiler" userId="a0f496a5-efc4-4b52-959d-5e95987cae8c" providerId="ADAL" clId="{46BE184E-840E-48D3-B624-C448522A216F}" dt="2026-02-09T09:05:16.164" v="693" actId="113"/>
          <ac:spMkLst>
            <pc:docMk/>
            <pc:sldMk cId="4258735363" sldId="141169052"/>
            <ac:spMk id="14" creationId="{43B44798-3205-37B0-D263-095A5DFBC610}"/>
          </ac:spMkLst>
        </pc:spChg>
        <pc:spChg chg="mod">
          <ac:chgData name="Mascha Theiler" userId="a0f496a5-efc4-4b52-959d-5e95987cae8c" providerId="ADAL" clId="{46BE184E-840E-48D3-B624-C448522A216F}" dt="2026-02-09T09:02:36.812" v="618" actId="20577"/>
          <ac:spMkLst>
            <pc:docMk/>
            <pc:sldMk cId="4258735363" sldId="141169052"/>
            <ac:spMk id="15" creationId="{084085C3-CFBB-C8A6-4460-0B883FA2E775}"/>
          </ac:spMkLst>
        </pc:spChg>
        <pc:graphicFrameChg chg="add del mod">
          <ac:chgData name="Mascha Theiler" userId="a0f496a5-efc4-4b52-959d-5e95987cae8c" providerId="ADAL" clId="{46BE184E-840E-48D3-B624-C448522A216F}" dt="2026-02-09T09:03:02.193" v="639" actId="478"/>
          <ac:graphicFrameMkLst>
            <pc:docMk/>
            <pc:sldMk cId="4258735363" sldId="141169052"/>
            <ac:graphicFrameMk id="6" creationId="{6BFA53E6-1026-3A25-AEA8-7D47A7657BA6}"/>
          </ac:graphicFrameMkLst>
        </pc:graphicFrameChg>
      </pc:sldChg>
      <pc:sldChg chg="addSp modSp mod">
        <pc:chgData name="Mascha Theiler" userId="a0f496a5-efc4-4b52-959d-5e95987cae8c" providerId="ADAL" clId="{46BE184E-840E-48D3-B624-C448522A216F}" dt="2026-02-09T09:12:59.244" v="816"/>
        <pc:sldMkLst>
          <pc:docMk/>
          <pc:sldMk cId="4233628279" sldId="141169053"/>
        </pc:sldMkLst>
        <pc:spChg chg="mod">
          <ac:chgData name="Mascha Theiler" userId="a0f496a5-efc4-4b52-959d-5e95987cae8c" providerId="ADAL" clId="{46BE184E-840E-48D3-B624-C448522A216F}" dt="2026-02-09T09:06:33.956" v="768" actId="20577"/>
          <ac:spMkLst>
            <pc:docMk/>
            <pc:sldMk cId="4233628279" sldId="141169053"/>
            <ac:spMk id="2" creationId="{D88BC7CA-E98F-5001-6F92-88F10B0CB42F}"/>
          </ac:spMkLst>
        </pc:spChg>
        <pc:spChg chg="mod">
          <ac:chgData name="Mascha Theiler" userId="a0f496a5-efc4-4b52-959d-5e95987cae8c" providerId="ADAL" clId="{46BE184E-840E-48D3-B624-C448522A216F}" dt="2026-02-09T09:12:42.666" v="814"/>
          <ac:spMkLst>
            <pc:docMk/>
            <pc:sldMk cId="4233628279" sldId="141169053"/>
            <ac:spMk id="3" creationId="{2C2671E0-8529-21B6-9A52-EEFD802E8425}"/>
          </ac:spMkLst>
        </pc:spChg>
        <pc:spChg chg="mod">
          <ac:chgData name="Mascha Theiler" userId="a0f496a5-efc4-4b52-959d-5e95987cae8c" providerId="ADAL" clId="{46BE184E-840E-48D3-B624-C448522A216F}" dt="2026-02-09T09:06:21.505" v="764" actId="20577"/>
          <ac:spMkLst>
            <pc:docMk/>
            <pc:sldMk cId="4233628279" sldId="141169053"/>
            <ac:spMk id="5" creationId="{73177D8C-CB53-0984-FE87-30AA7BA32681}"/>
          </ac:spMkLst>
        </pc:spChg>
        <pc:spChg chg="mod">
          <ac:chgData name="Mascha Theiler" userId="a0f496a5-efc4-4b52-959d-5e95987cae8c" providerId="ADAL" clId="{46BE184E-840E-48D3-B624-C448522A216F}" dt="2026-02-09T09:12:50.763" v="815"/>
          <ac:spMkLst>
            <pc:docMk/>
            <pc:sldMk cId="4233628279" sldId="141169053"/>
            <ac:spMk id="6" creationId="{D43CCAD9-2233-D290-9AE1-218984CB1E2F}"/>
          </ac:spMkLst>
        </pc:spChg>
        <pc:spChg chg="mod">
          <ac:chgData name="Mascha Theiler" userId="a0f496a5-efc4-4b52-959d-5e95987cae8c" providerId="ADAL" clId="{46BE184E-840E-48D3-B624-C448522A216F}" dt="2026-02-09T09:12:59.244" v="816"/>
          <ac:spMkLst>
            <pc:docMk/>
            <pc:sldMk cId="4233628279" sldId="141169053"/>
            <ac:spMk id="7" creationId="{677D329B-4661-FC4C-0AE4-1927B8CC754B}"/>
          </ac:spMkLst>
        </pc:spChg>
        <pc:spChg chg="mod">
          <ac:chgData name="Mascha Theiler" userId="a0f496a5-efc4-4b52-959d-5e95987cae8c" providerId="ADAL" clId="{46BE184E-840E-48D3-B624-C448522A216F}" dt="2026-02-09T09:09:10.428" v="794" actId="20577"/>
          <ac:spMkLst>
            <pc:docMk/>
            <pc:sldMk cId="4233628279" sldId="141169053"/>
            <ac:spMk id="8" creationId="{BE4FC1FC-DAFC-4D30-6ABD-84DB7C43F56B}"/>
          </ac:spMkLst>
        </pc:spChg>
        <pc:graphicFrameChg chg="add mod modGraphic">
          <ac:chgData name="Mascha Theiler" userId="a0f496a5-efc4-4b52-959d-5e95987cae8c" providerId="ADAL" clId="{46BE184E-840E-48D3-B624-C448522A216F}" dt="2026-02-09T09:07:15.491" v="775" actId="1076"/>
          <ac:graphicFrameMkLst>
            <pc:docMk/>
            <pc:sldMk cId="4233628279" sldId="141169053"/>
            <ac:graphicFrameMk id="9" creationId="{DF453EE7-4E79-D840-AA0E-69AA5DC0408D}"/>
          </ac:graphicFrameMkLst>
        </pc:graphicFrameChg>
      </pc:sldChg>
      <pc:sldChg chg="modSp mod">
        <pc:chgData name="Mascha Theiler" userId="a0f496a5-efc4-4b52-959d-5e95987cae8c" providerId="ADAL" clId="{46BE184E-840E-48D3-B624-C448522A216F}" dt="2026-02-09T10:06:07.484" v="1145" actId="113"/>
        <pc:sldMkLst>
          <pc:docMk/>
          <pc:sldMk cId="1681965764" sldId="141169054"/>
        </pc:sldMkLst>
        <pc:spChg chg="mod">
          <ac:chgData name="Mascha Theiler" userId="a0f496a5-efc4-4b52-959d-5e95987cae8c" providerId="ADAL" clId="{46BE184E-840E-48D3-B624-C448522A216F}" dt="2026-02-09T09:21:16.989" v="977" actId="20577"/>
          <ac:spMkLst>
            <pc:docMk/>
            <pc:sldMk cId="1681965764" sldId="141169054"/>
            <ac:spMk id="2" creationId="{281D237B-8CA3-7600-C842-B175AA05959F}"/>
          </ac:spMkLst>
        </pc:spChg>
        <pc:spChg chg="mod">
          <ac:chgData name="Mascha Theiler" userId="a0f496a5-efc4-4b52-959d-5e95987cae8c" providerId="ADAL" clId="{46BE184E-840E-48D3-B624-C448522A216F}" dt="2026-02-09T09:21:26.123" v="987" actId="20577"/>
          <ac:spMkLst>
            <pc:docMk/>
            <pc:sldMk cId="1681965764" sldId="141169054"/>
            <ac:spMk id="3" creationId="{07B7BD61-DCD2-A108-73E6-E7B996F95693}"/>
          </ac:spMkLst>
        </pc:spChg>
        <pc:spChg chg="mod">
          <ac:chgData name="Mascha Theiler" userId="a0f496a5-efc4-4b52-959d-5e95987cae8c" providerId="ADAL" clId="{46BE184E-840E-48D3-B624-C448522A216F}" dt="2026-02-09T09:21:40.685" v="1017" actId="20577"/>
          <ac:spMkLst>
            <pc:docMk/>
            <pc:sldMk cId="1681965764" sldId="141169054"/>
            <ac:spMk id="5" creationId="{11F32B88-5C7E-F084-E359-92B0F717283C}"/>
          </ac:spMkLst>
        </pc:spChg>
        <pc:spChg chg="mod">
          <ac:chgData name="Mascha Theiler" userId="a0f496a5-efc4-4b52-959d-5e95987cae8c" providerId="ADAL" clId="{46BE184E-840E-48D3-B624-C448522A216F}" dt="2026-02-09T10:02:41.474" v="1128" actId="20577"/>
          <ac:spMkLst>
            <pc:docMk/>
            <pc:sldMk cId="1681965764" sldId="141169054"/>
            <ac:spMk id="6" creationId="{32016CCA-D577-684E-0EB5-48DB109A33B7}"/>
          </ac:spMkLst>
        </pc:spChg>
        <pc:spChg chg="mod">
          <ac:chgData name="Mascha Theiler" userId="a0f496a5-efc4-4b52-959d-5e95987cae8c" providerId="ADAL" clId="{46BE184E-840E-48D3-B624-C448522A216F}" dt="2026-02-09T09:21:35.595" v="998" actId="20577"/>
          <ac:spMkLst>
            <pc:docMk/>
            <pc:sldMk cId="1681965764" sldId="141169054"/>
            <ac:spMk id="12" creationId="{93B85D7F-BF93-D2F2-4E3B-862A1AF0A2F4}"/>
          </ac:spMkLst>
        </pc:spChg>
        <pc:spChg chg="mod">
          <ac:chgData name="Mascha Theiler" userId="a0f496a5-efc4-4b52-959d-5e95987cae8c" providerId="ADAL" clId="{46BE184E-840E-48D3-B624-C448522A216F}" dt="2026-02-09T10:06:07.484" v="1145" actId="113"/>
          <ac:spMkLst>
            <pc:docMk/>
            <pc:sldMk cId="1681965764" sldId="141169054"/>
            <ac:spMk id="14" creationId="{F003D2FA-053E-E6C4-41D0-AADEE46E856E}"/>
          </ac:spMkLst>
        </pc:spChg>
      </pc:sldChg>
      <pc:sldChg chg="modSp mod">
        <pc:chgData name="Mascha Theiler" userId="a0f496a5-efc4-4b52-959d-5e95987cae8c" providerId="ADAL" clId="{46BE184E-840E-48D3-B624-C448522A216F}" dt="2026-02-09T10:54:46.972" v="1860"/>
        <pc:sldMkLst>
          <pc:docMk/>
          <pc:sldMk cId="1296033218" sldId="141169061"/>
        </pc:sldMkLst>
        <pc:spChg chg="mod">
          <ac:chgData name="Mascha Theiler" userId="a0f496a5-efc4-4b52-959d-5e95987cae8c" providerId="ADAL" clId="{46BE184E-840E-48D3-B624-C448522A216F}" dt="2026-02-09T10:32:41.587" v="1676" actId="20577"/>
          <ac:spMkLst>
            <pc:docMk/>
            <pc:sldMk cId="1296033218" sldId="141169061"/>
            <ac:spMk id="2" creationId="{4B875D40-9299-BAF9-9C14-1C8C3E5437A7}"/>
          </ac:spMkLst>
        </pc:spChg>
        <pc:spChg chg="mod">
          <ac:chgData name="Mascha Theiler" userId="a0f496a5-efc4-4b52-959d-5e95987cae8c" providerId="ADAL" clId="{46BE184E-840E-48D3-B624-C448522A216F}" dt="2026-02-09T10:31:54.391" v="1636" actId="20577"/>
          <ac:spMkLst>
            <pc:docMk/>
            <pc:sldMk cId="1296033218" sldId="141169061"/>
            <ac:spMk id="3" creationId="{627657FA-CF8F-F784-02C4-869C070FBD67}"/>
          </ac:spMkLst>
        </pc:spChg>
        <pc:spChg chg="mod">
          <ac:chgData name="Mascha Theiler" userId="a0f496a5-efc4-4b52-959d-5e95987cae8c" providerId="ADAL" clId="{46BE184E-840E-48D3-B624-C448522A216F}" dt="2026-02-09T10:33:10.648" v="1739" actId="20577"/>
          <ac:spMkLst>
            <pc:docMk/>
            <pc:sldMk cId="1296033218" sldId="141169061"/>
            <ac:spMk id="5" creationId="{1ED60D55-9AFC-5B39-CC28-6F1C51B20AC5}"/>
          </ac:spMkLst>
        </pc:spChg>
        <pc:spChg chg="mod">
          <ac:chgData name="Mascha Theiler" userId="a0f496a5-efc4-4b52-959d-5e95987cae8c" providerId="ADAL" clId="{46BE184E-840E-48D3-B624-C448522A216F}" dt="2026-02-09T10:54:44.694" v="1859" actId="21"/>
          <ac:spMkLst>
            <pc:docMk/>
            <pc:sldMk cId="1296033218" sldId="141169061"/>
            <ac:spMk id="6" creationId="{21623536-6E27-EDFA-C43A-654E5AA5CAC8}"/>
          </ac:spMkLst>
        </pc:spChg>
        <pc:spChg chg="mod">
          <ac:chgData name="Mascha Theiler" userId="a0f496a5-efc4-4b52-959d-5e95987cae8c" providerId="ADAL" clId="{46BE184E-840E-48D3-B624-C448522A216F}" dt="2026-02-09T10:31:59.016" v="1643" actId="20577"/>
          <ac:spMkLst>
            <pc:docMk/>
            <pc:sldMk cId="1296033218" sldId="141169061"/>
            <ac:spMk id="12" creationId="{2A9D4122-100C-D433-6291-DD1E70E0732E}"/>
          </ac:spMkLst>
        </pc:spChg>
        <pc:spChg chg="mod">
          <ac:chgData name="Mascha Theiler" userId="a0f496a5-efc4-4b52-959d-5e95987cae8c" providerId="ADAL" clId="{46BE184E-840E-48D3-B624-C448522A216F}" dt="2026-02-09T10:54:46.972" v="1860"/>
          <ac:spMkLst>
            <pc:docMk/>
            <pc:sldMk cId="1296033218" sldId="141169061"/>
            <ac:spMk id="14" creationId="{DC57D24A-8657-25B3-2C0A-2CA96DCA0D33}"/>
          </ac:spMkLst>
        </pc:spChg>
      </pc:sldChg>
      <pc:sldChg chg="modSp mod">
        <pc:chgData name="Mascha Theiler" userId="a0f496a5-efc4-4b52-959d-5e95987cae8c" providerId="ADAL" clId="{46BE184E-840E-48D3-B624-C448522A216F}" dt="2026-02-09T12:12:55.723" v="2246" actId="15"/>
        <pc:sldMkLst>
          <pc:docMk/>
          <pc:sldMk cId="2690272693" sldId="141169062"/>
        </pc:sldMkLst>
        <pc:spChg chg="mod">
          <ac:chgData name="Mascha Theiler" userId="a0f496a5-efc4-4b52-959d-5e95987cae8c" providerId="ADAL" clId="{46BE184E-840E-48D3-B624-C448522A216F}" dt="2026-02-09T12:10:54.986" v="2226" actId="113"/>
          <ac:spMkLst>
            <pc:docMk/>
            <pc:sldMk cId="2690272693" sldId="141169062"/>
            <ac:spMk id="2" creationId="{7D406D1D-595B-5921-ACA4-70EF11777841}"/>
          </ac:spMkLst>
        </pc:spChg>
        <pc:spChg chg="mod">
          <ac:chgData name="Mascha Theiler" userId="a0f496a5-efc4-4b52-959d-5e95987cae8c" providerId="ADAL" clId="{46BE184E-840E-48D3-B624-C448522A216F}" dt="2026-02-09T12:03:11.744" v="2063" actId="20577"/>
          <ac:spMkLst>
            <pc:docMk/>
            <pc:sldMk cId="2690272693" sldId="141169062"/>
            <ac:spMk id="3" creationId="{58755123-68BC-0DB1-4762-F468C96A36FB}"/>
          </ac:spMkLst>
        </pc:spChg>
        <pc:spChg chg="mod">
          <ac:chgData name="Mascha Theiler" userId="a0f496a5-efc4-4b52-959d-5e95987cae8c" providerId="ADAL" clId="{46BE184E-840E-48D3-B624-C448522A216F}" dt="2026-02-09T11:10:14.628" v="1986" actId="20577"/>
          <ac:spMkLst>
            <pc:docMk/>
            <pc:sldMk cId="2690272693" sldId="141169062"/>
            <ac:spMk id="5" creationId="{06F74030-2B4C-CEAD-11E7-37D5EB149589}"/>
          </ac:spMkLst>
        </pc:spChg>
        <pc:spChg chg="mod">
          <ac:chgData name="Mascha Theiler" userId="a0f496a5-efc4-4b52-959d-5e95987cae8c" providerId="ADAL" clId="{46BE184E-840E-48D3-B624-C448522A216F}" dt="2026-02-09T12:10:28.280" v="2203" actId="5793"/>
          <ac:spMkLst>
            <pc:docMk/>
            <pc:sldMk cId="2690272693" sldId="141169062"/>
            <ac:spMk id="6" creationId="{E34B775A-C7E6-31DA-6D99-F83B2D1711F8}"/>
          </ac:spMkLst>
        </pc:spChg>
        <pc:spChg chg="mod">
          <ac:chgData name="Mascha Theiler" userId="a0f496a5-efc4-4b52-959d-5e95987cae8c" providerId="ADAL" clId="{46BE184E-840E-48D3-B624-C448522A216F}" dt="2026-02-09T12:03:18.256" v="2066" actId="20577"/>
          <ac:spMkLst>
            <pc:docMk/>
            <pc:sldMk cId="2690272693" sldId="141169062"/>
            <ac:spMk id="12" creationId="{5FF0CD4E-507A-94BB-00E7-75E0122A3754}"/>
          </ac:spMkLst>
        </pc:spChg>
        <pc:spChg chg="mod">
          <ac:chgData name="Mascha Theiler" userId="a0f496a5-efc4-4b52-959d-5e95987cae8c" providerId="ADAL" clId="{46BE184E-840E-48D3-B624-C448522A216F}" dt="2026-02-09T12:12:55.723" v="2246" actId="15"/>
          <ac:spMkLst>
            <pc:docMk/>
            <pc:sldMk cId="2690272693" sldId="141169062"/>
            <ac:spMk id="14" creationId="{4B29C514-5416-A7E6-5B60-43F519FC158D}"/>
          </ac:spMkLst>
        </pc:spChg>
      </pc:sldChg>
      <pc:sldChg chg="modSp mod">
        <pc:chgData name="Mascha Theiler" userId="a0f496a5-efc4-4b52-959d-5e95987cae8c" providerId="ADAL" clId="{46BE184E-840E-48D3-B624-C448522A216F}" dt="2026-02-09T12:18:32.649" v="2292"/>
        <pc:sldMkLst>
          <pc:docMk/>
          <pc:sldMk cId="2026211973" sldId="141169063"/>
        </pc:sldMkLst>
        <pc:spChg chg="mod">
          <ac:chgData name="Mascha Theiler" userId="a0f496a5-efc4-4b52-959d-5e95987cae8c" providerId="ADAL" clId="{46BE184E-840E-48D3-B624-C448522A216F}" dt="2026-02-09T12:18:05.092" v="2279"/>
          <ac:spMkLst>
            <pc:docMk/>
            <pc:sldMk cId="2026211973" sldId="141169063"/>
            <ac:spMk id="2" creationId="{004C1358-FC6C-9CEB-F5BD-83EB5842116B}"/>
          </ac:spMkLst>
        </pc:spChg>
        <pc:spChg chg="mod">
          <ac:chgData name="Mascha Theiler" userId="a0f496a5-efc4-4b52-959d-5e95987cae8c" providerId="ADAL" clId="{46BE184E-840E-48D3-B624-C448522A216F}" dt="2026-02-09T11:10:42.599" v="2053" actId="20577"/>
          <ac:spMkLst>
            <pc:docMk/>
            <pc:sldMk cId="2026211973" sldId="141169063"/>
            <ac:spMk id="4" creationId="{ACBED01E-570F-D849-DD84-67A47A7A72AA}"/>
          </ac:spMkLst>
        </pc:spChg>
        <pc:spChg chg="mod">
          <ac:chgData name="Mascha Theiler" userId="a0f496a5-efc4-4b52-959d-5e95987cae8c" providerId="ADAL" clId="{46BE184E-840E-48D3-B624-C448522A216F}" dt="2026-02-09T12:18:32.649" v="2292"/>
          <ac:spMkLst>
            <pc:docMk/>
            <pc:sldMk cId="2026211973" sldId="141169063"/>
            <ac:spMk id="5" creationId="{52D01D7A-96A6-56EE-4915-5A2C922C2465}"/>
          </ac:spMkLst>
        </pc:spChg>
      </pc:sldChg>
      <pc:sldChg chg="modSp mod">
        <pc:chgData name="Mascha Theiler" userId="a0f496a5-efc4-4b52-959d-5e95987cae8c" providerId="ADAL" clId="{46BE184E-840E-48D3-B624-C448522A216F}" dt="2026-02-09T12:32:32.558" v="2673" actId="113"/>
        <pc:sldMkLst>
          <pc:docMk/>
          <pc:sldMk cId="3970522875" sldId="141169064"/>
        </pc:sldMkLst>
        <pc:spChg chg="mod">
          <ac:chgData name="Mascha Theiler" userId="a0f496a5-efc4-4b52-959d-5e95987cae8c" providerId="ADAL" clId="{46BE184E-840E-48D3-B624-C448522A216F}" dt="2026-02-09T12:23:24.057" v="2419" actId="6549"/>
          <ac:spMkLst>
            <pc:docMk/>
            <pc:sldMk cId="3970522875" sldId="141169064"/>
            <ac:spMk id="2" creationId="{349A7FE9-8D12-44B5-A206-21AEBFBA68BD}"/>
          </ac:spMkLst>
        </pc:spChg>
        <pc:spChg chg="mod">
          <ac:chgData name="Mascha Theiler" userId="a0f496a5-efc4-4b52-959d-5e95987cae8c" providerId="ADAL" clId="{46BE184E-840E-48D3-B624-C448522A216F}" dt="2026-02-09T12:23:27.348" v="2429" actId="20577"/>
          <ac:spMkLst>
            <pc:docMk/>
            <pc:sldMk cId="3970522875" sldId="141169064"/>
            <ac:spMk id="3" creationId="{C117CA68-C8E2-9429-80CF-C0E9B2F6669D}"/>
          </ac:spMkLst>
        </pc:spChg>
        <pc:spChg chg="mod">
          <ac:chgData name="Mascha Theiler" userId="a0f496a5-efc4-4b52-959d-5e95987cae8c" providerId="ADAL" clId="{46BE184E-840E-48D3-B624-C448522A216F}" dt="2026-02-09T12:23:38.864" v="2455" actId="20577"/>
          <ac:spMkLst>
            <pc:docMk/>
            <pc:sldMk cId="3970522875" sldId="141169064"/>
            <ac:spMk id="5" creationId="{B846FA15-0AEA-78DB-1436-B0AA5C3A45B3}"/>
          </ac:spMkLst>
        </pc:spChg>
        <pc:spChg chg="mod">
          <ac:chgData name="Mascha Theiler" userId="a0f496a5-efc4-4b52-959d-5e95987cae8c" providerId="ADAL" clId="{46BE184E-840E-48D3-B624-C448522A216F}" dt="2026-02-09T12:32:30.391" v="2665" actId="20577"/>
          <ac:spMkLst>
            <pc:docMk/>
            <pc:sldMk cId="3970522875" sldId="141169064"/>
            <ac:spMk id="6" creationId="{7EEBA134-6151-5A60-A75F-351BB3AE960B}"/>
          </ac:spMkLst>
        </pc:spChg>
        <pc:spChg chg="mod">
          <ac:chgData name="Mascha Theiler" userId="a0f496a5-efc4-4b52-959d-5e95987cae8c" providerId="ADAL" clId="{46BE184E-840E-48D3-B624-C448522A216F}" dt="2026-02-09T12:23:32.213" v="2436" actId="20577"/>
          <ac:spMkLst>
            <pc:docMk/>
            <pc:sldMk cId="3970522875" sldId="141169064"/>
            <ac:spMk id="12" creationId="{B2C1CEEC-4E49-1608-3ECB-7D7D1EDC061D}"/>
          </ac:spMkLst>
        </pc:spChg>
        <pc:spChg chg="mod">
          <ac:chgData name="Mascha Theiler" userId="a0f496a5-efc4-4b52-959d-5e95987cae8c" providerId="ADAL" clId="{46BE184E-840E-48D3-B624-C448522A216F}" dt="2026-02-09T12:32:32.558" v="2673" actId="113"/>
          <ac:spMkLst>
            <pc:docMk/>
            <pc:sldMk cId="3970522875" sldId="141169064"/>
            <ac:spMk id="14" creationId="{68B6005A-84D6-816A-36C4-B80C7C2082A3}"/>
          </ac:spMkLst>
        </pc:spChg>
      </pc:sldChg>
      <pc:sldChg chg="modSp mod">
        <pc:chgData name="Mascha Theiler" userId="a0f496a5-efc4-4b52-959d-5e95987cae8c" providerId="ADAL" clId="{46BE184E-840E-48D3-B624-C448522A216F}" dt="2026-02-09T13:22:50.727" v="3042" actId="5793"/>
        <pc:sldMkLst>
          <pc:docMk/>
          <pc:sldMk cId="3745291486" sldId="141169065"/>
        </pc:sldMkLst>
        <pc:spChg chg="mod">
          <ac:chgData name="Mascha Theiler" userId="a0f496a5-efc4-4b52-959d-5e95987cae8c" providerId="ADAL" clId="{46BE184E-840E-48D3-B624-C448522A216F}" dt="2026-02-09T12:45:25.693" v="2818" actId="20577"/>
          <ac:spMkLst>
            <pc:docMk/>
            <pc:sldMk cId="3745291486" sldId="141169065"/>
            <ac:spMk id="2" creationId="{C0913630-0AB9-636E-F2B6-C768CE56C87F}"/>
          </ac:spMkLst>
        </pc:spChg>
        <pc:spChg chg="mod">
          <ac:chgData name="Mascha Theiler" userId="a0f496a5-efc4-4b52-959d-5e95987cae8c" providerId="ADAL" clId="{46BE184E-840E-48D3-B624-C448522A216F}" dt="2026-02-09T12:45:29.838" v="2828" actId="20577"/>
          <ac:spMkLst>
            <pc:docMk/>
            <pc:sldMk cId="3745291486" sldId="141169065"/>
            <ac:spMk id="3" creationId="{D5010E03-5275-FD8D-5143-F15205DB728E}"/>
          </ac:spMkLst>
        </pc:spChg>
        <pc:spChg chg="mod">
          <ac:chgData name="Mascha Theiler" userId="a0f496a5-efc4-4b52-959d-5e95987cae8c" providerId="ADAL" clId="{46BE184E-840E-48D3-B624-C448522A216F}" dt="2026-02-09T12:45:45.402" v="2873" actId="20577"/>
          <ac:spMkLst>
            <pc:docMk/>
            <pc:sldMk cId="3745291486" sldId="141169065"/>
            <ac:spMk id="5" creationId="{E87502A6-9652-C165-5292-B7698B0E2D5E}"/>
          </ac:spMkLst>
        </pc:spChg>
        <pc:spChg chg="mod">
          <ac:chgData name="Mascha Theiler" userId="a0f496a5-efc4-4b52-959d-5e95987cae8c" providerId="ADAL" clId="{46BE184E-840E-48D3-B624-C448522A216F}" dt="2026-02-09T13:05:51.028" v="2948"/>
          <ac:spMkLst>
            <pc:docMk/>
            <pc:sldMk cId="3745291486" sldId="141169065"/>
            <ac:spMk id="6" creationId="{734A3402-A3D7-731F-9995-694593851607}"/>
          </ac:spMkLst>
        </pc:spChg>
        <pc:spChg chg="mod">
          <ac:chgData name="Mascha Theiler" userId="a0f496a5-efc4-4b52-959d-5e95987cae8c" providerId="ADAL" clId="{46BE184E-840E-48D3-B624-C448522A216F}" dt="2026-02-09T12:45:33.758" v="2835" actId="20577"/>
          <ac:spMkLst>
            <pc:docMk/>
            <pc:sldMk cId="3745291486" sldId="141169065"/>
            <ac:spMk id="12" creationId="{7D72941F-3CB6-BB02-7C2F-C6481AFCFB26}"/>
          </ac:spMkLst>
        </pc:spChg>
        <pc:spChg chg="mod">
          <ac:chgData name="Mascha Theiler" userId="a0f496a5-efc4-4b52-959d-5e95987cae8c" providerId="ADAL" clId="{46BE184E-840E-48D3-B624-C448522A216F}" dt="2026-02-09T13:22:50.727" v="3042" actId="5793"/>
          <ac:spMkLst>
            <pc:docMk/>
            <pc:sldMk cId="3745291486" sldId="141169065"/>
            <ac:spMk id="14" creationId="{7CD9E2B1-7DBB-B860-3590-CCE09996EBB1}"/>
          </ac:spMkLst>
        </pc:spChg>
      </pc:sldChg>
      <pc:sldChg chg="modSp new del mod">
        <pc:chgData name="Mascha Theiler" userId="a0f496a5-efc4-4b52-959d-5e95987cae8c" providerId="ADAL" clId="{46BE184E-840E-48D3-B624-C448522A216F}" dt="2026-02-09T13:30:31.128" v="3088" actId="47"/>
        <pc:sldMkLst>
          <pc:docMk/>
          <pc:sldMk cId="70993036" sldId="141169066"/>
        </pc:sldMkLst>
        <pc:spChg chg="mod">
          <ac:chgData name="Mascha Theiler" userId="a0f496a5-efc4-4b52-959d-5e95987cae8c" providerId="ADAL" clId="{46BE184E-840E-48D3-B624-C448522A216F}" dt="2026-02-09T13:30:05.910" v="3084" actId="108"/>
          <ac:spMkLst>
            <pc:docMk/>
            <pc:sldMk cId="70993036" sldId="141169066"/>
            <ac:spMk id="3" creationId="{8E80FAEB-C93D-74BF-31FD-DBEFD2EFC4CA}"/>
          </ac:spMkLst>
        </pc:spChg>
      </pc:sldChg>
      <pc:sldChg chg="modSp new del mod">
        <pc:chgData name="Mascha Theiler" userId="a0f496a5-efc4-4b52-959d-5e95987cae8c" providerId="ADAL" clId="{46BE184E-840E-48D3-B624-C448522A216F}" dt="2026-02-09T12:21:25.563" v="2307" actId="47"/>
        <pc:sldMkLst>
          <pc:docMk/>
          <pc:sldMk cId="203265058" sldId="141169066"/>
        </pc:sldMkLst>
        <pc:spChg chg="mod">
          <ac:chgData name="Mascha Theiler" userId="a0f496a5-efc4-4b52-959d-5e95987cae8c" providerId="ADAL" clId="{46BE184E-840E-48D3-B624-C448522A216F}" dt="2026-02-09T12:21:05.559" v="2305" actId="108"/>
          <ac:spMkLst>
            <pc:docMk/>
            <pc:sldMk cId="203265058" sldId="141169066"/>
            <ac:spMk id="3" creationId="{22944393-369D-5006-1DFF-C57B90B600E6}"/>
          </ac:spMkLst>
        </pc:spChg>
      </pc:sldChg>
      <pc:sldChg chg="modSp new del mod">
        <pc:chgData name="Mascha Theiler" userId="a0f496a5-efc4-4b52-959d-5e95987cae8c" providerId="ADAL" clId="{46BE184E-840E-48D3-B624-C448522A216F}" dt="2026-02-09T10:18:25.275" v="1220" actId="47"/>
        <pc:sldMkLst>
          <pc:docMk/>
          <pc:sldMk cId="301699511" sldId="141169066"/>
        </pc:sldMkLst>
        <pc:spChg chg="mod">
          <ac:chgData name="Mascha Theiler" userId="a0f496a5-efc4-4b52-959d-5e95987cae8c" providerId="ADAL" clId="{46BE184E-840E-48D3-B624-C448522A216F}" dt="2026-02-09T10:17:59.503" v="1218" actId="108"/>
          <ac:spMkLst>
            <pc:docMk/>
            <pc:sldMk cId="301699511" sldId="141169066"/>
            <ac:spMk id="3" creationId="{77D7E062-F1FE-7276-6015-E43E3E108EC7}"/>
          </ac:spMkLst>
        </pc:spChg>
      </pc:sldChg>
      <pc:sldChg chg="modSp new del mod">
        <pc:chgData name="Mascha Theiler" userId="a0f496a5-efc4-4b52-959d-5e95987cae8c" providerId="ADAL" clId="{46BE184E-840E-48D3-B624-C448522A216F}" dt="2026-02-09T13:06:00.707" v="2949" actId="47"/>
        <pc:sldMkLst>
          <pc:docMk/>
          <pc:sldMk cId="377882119" sldId="141169066"/>
        </pc:sldMkLst>
        <pc:spChg chg="mod">
          <ac:chgData name="Mascha Theiler" userId="a0f496a5-efc4-4b52-959d-5e95987cae8c" providerId="ADAL" clId="{46BE184E-840E-48D3-B624-C448522A216F}" dt="2026-02-09T13:05:39.596" v="2947" actId="113"/>
          <ac:spMkLst>
            <pc:docMk/>
            <pc:sldMk cId="377882119" sldId="141169066"/>
            <ac:spMk id="5" creationId="{E3BBCC2E-EA9D-7A8D-FB7E-E2830FAA9C2E}"/>
          </ac:spMkLst>
        </pc:spChg>
      </pc:sldChg>
      <pc:sldChg chg="modSp new del mod">
        <pc:chgData name="Mascha Theiler" userId="a0f496a5-efc4-4b52-959d-5e95987cae8c" providerId="ADAL" clId="{46BE184E-840E-48D3-B624-C448522A216F}" dt="2026-02-09T11:09:29.083" v="1917" actId="47"/>
        <pc:sldMkLst>
          <pc:docMk/>
          <pc:sldMk cId="454293253" sldId="141169066"/>
        </pc:sldMkLst>
        <pc:spChg chg="mod">
          <ac:chgData name="Mascha Theiler" userId="a0f496a5-efc4-4b52-959d-5e95987cae8c" providerId="ADAL" clId="{46BE184E-840E-48D3-B624-C448522A216F}" dt="2026-02-09T11:09:11.567" v="1915" actId="108"/>
          <ac:spMkLst>
            <pc:docMk/>
            <pc:sldMk cId="454293253" sldId="141169066"/>
            <ac:spMk id="3" creationId="{7269A419-8D1F-549B-B989-DC52D9E53590}"/>
          </ac:spMkLst>
        </pc:spChg>
      </pc:sldChg>
      <pc:sldChg chg="modSp new del mod">
        <pc:chgData name="Mascha Theiler" userId="a0f496a5-efc4-4b52-959d-5e95987cae8c" providerId="ADAL" clId="{46BE184E-840E-48D3-B624-C448522A216F}" dt="2026-02-09T10:22:56.563" v="1240" actId="47"/>
        <pc:sldMkLst>
          <pc:docMk/>
          <pc:sldMk cId="807727463" sldId="141169066"/>
        </pc:sldMkLst>
        <pc:spChg chg="mod">
          <ac:chgData name="Mascha Theiler" userId="a0f496a5-efc4-4b52-959d-5e95987cae8c" providerId="ADAL" clId="{46BE184E-840E-48D3-B624-C448522A216F}" dt="2026-02-09T10:22:42.761" v="1236" actId="108"/>
          <ac:spMkLst>
            <pc:docMk/>
            <pc:sldMk cId="807727463" sldId="141169066"/>
            <ac:spMk id="3" creationId="{E074DDBE-D118-FDF8-FC98-FE136DAA686E}"/>
          </ac:spMkLst>
        </pc:spChg>
      </pc:sldChg>
      <pc:sldChg chg="modSp new del mod">
        <pc:chgData name="Mascha Theiler" userId="a0f496a5-efc4-4b52-959d-5e95987cae8c" providerId="ADAL" clId="{46BE184E-840E-48D3-B624-C448522A216F}" dt="2026-02-09T13:26:21.579" v="3065" actId="47"/>
        <pc:sldMkLst>
          <pc:docMk/>
          <pc:sldMk cId="952356560" sldId="141169066"/>
        </pc:sldMkLst>
        <pc:spChg chg="mod">
          <ac:chgData name="Mascha Theiler" userId="a0f496a5-efc4-4b52-959d-5e95987cae8c" providerId="ADAL" clId="{46BE184E-840E-48D3-B624-C448522A216F}" dt="2026-02-09T13:26:13.969" v="3063" actId="108"/>
          <ac:spMkLst>
            <pc:docMk/>
            <pc:sldMk cId="952356560" sldId="141169066"/>
            <ac:spMk id="3" creationId="{76202C4D-5AE6-B54B-46C8-AB16C4DBA3DD}"/>
          </ac:spMkLst>
        </pc:spChg>
      </pc:sldChg>
      <pc:sldChg chg="modSp new del mod">
        <pc:chgData name="Mascha Theiler" userId="a0f496a5-efc4-4b52-959d-5e95987cae8c" providerId="ADAL" clId="{46BE184E-840E-48D3-B624-C448522A216F}" dt="2026-02-09T12:40:17.795" v="2715" actId="47"/>
        <pc:sldMkLst>
          <pc:docMk/>
          <pc:sldMk cId="1235021139" sldId="141169066"/>
        </pc:sldMkLst>
        <pc:spChg chg="mod">
          <ac:chgData name="Mascha Theiler" userId="a0f496a5-efc4-4b52-959d-5e95987cae8c" providerId="ADAL" clId="{46BE184E-840E-48D3-B624-C448522A216F}" dt="2026-02-09T12:40:03.998" v="2713" actId="948"/>
          <ac:spMkLst>
            <pc:docMk/>
            <pc:sldMk cId="1235021139" sldId="141169066"/>
            <ac:spMk id="3" creationId="{A8E009E1-FD4B-AC2B-6316-4572F420AED4}"/>
          </ac:spMkLst>
        </pc:spChg>
      </pc:sldChg>
      <pc:sldChg chg="modSp new del">
        <pc:chgData name="Mascha Theiler" userId="a0f496a5-efc4-4b52-959d-5e95987cae8c" providerId="ADAL" clId="{46BE184E-840E-48D3-B624-C448522A216F}" dt="2026-02-09T08:50:24.495" v="241" actId="47"/>
        <pc:sldMkLst>
          <pc:docMk/>
          <pc:sldMk cId="1480569413" sldId="141169066"/>
        </pc:sldMkLst>
        <pc:spChg chg="mod">
          <ac:chgData name="Mascha Theiler" userId="a0f496a5-efc4-4b52-959d-5e95987cae8c" providerId="ADAL" clId="{46BE184E-840E-48D3-B624-C448522A216F}" dt="2026-02-09T06:42:02.424" v="200"/>
          <ac:spMkLst>
            <pc:docMk/>
            <pc:sldMk cId="1480569413" sldId="141169066"/>
            <ac:spMk id="3" creationId="{8CC91128-2CDA-E0D3-048B-13FDD0A301E8}"/>
          </ac:spMkLst>
        </pc:spChg>
      </pc:sldChg>
      <pc:sldChg chg="modSp new del mod">
        <pc:chgData name="Mascha Theiler" userId="a0f496a5-efc4-4b52-959d-5e95987cae8c" providerId="ADAL" clId="{46BE184E-840E-48D3-B624-C448522A216F}" dt="2026-02-09T12:43:41.170" v="2758" actId="47"/>
        <pc:sldMkLst>
          <pc:docMk/>
          <pc:sldMk cId="1923366360" sldId="141169066"/>
        </pc:sldMkLst>
        <pc:spChg chg="mod">
          <ac:chgData name="Mascha Theiler" userId="a0f496a5-efc4-4b52-959d-5e95987cae8c" providerId="ADAL" clId="{46BE184E-840E-48D3-B624-C448522A216F}" dt="2026-02-09T12:43:27.050" v="2756" actId="108"/>
          <ac:spMkLst>
            <pc:docMk/>
            <pc:sldMk cId="1923366360" sldId="141169066"/>
            <ac:spMk id="3" creationId="{E4BCEA1D-250B-76D5-4196-1988B032EEE7}"/>
          </ac:spMkLst>
        </pc:spChg>
      </pc:sldChg>
      <pc:sldChg chg="addSp modSp new del">
        <pc:chgData name="Mascha Theiler" userId="a0f496a5-efc4-4b52-959d-5e95987cae8c" providerId="ADAL" clId="{46BE184E-840E-48D3-B624-C448522A216F}" dt="2026-02-09T10:00:29.673" v="1112" actId="47"/>
        <pc:sldMkLst>
          <pc:docMk/>
          <pc:sldMk cId="2402957784" sldId="141169066"/>
        </pc:sldMkLst>
        <pc:graphicFrameChg chg="add mod">
          <ac:chgData name="Mascha Theiler" userId="a0f496a5-efc4-4b52-959d-5e95987cae8c" providerId="ADAL" clId="{46BE184E-840E-48D3-B624-C448522A216F}" dt="2026-02-09T09:57:24.742" v="1098" actId="21"/>
          <ac:graphicFrameMkLst>
            <pc:docMk/>
            <pc:sldMk cId="2402957784" sldId="141169066"/>
            <ac:graphicFrameMk id="9" creationId="{BE091EA5-06ED-67C3-4FCE-37A378011090}"/>
          </ac:graphicFrameMkLst>
        </pc:graphicFrameChg>
      </pc:sldChg>
      <pc:sldChg chg="addSp modSp new del mod">
        <pc:chgData name="Mascha Theiler" userId="a0f496a5-efc4-4b52-959d-5e95987cae8c" providerId="ADAL" clId="{46BE184E-840E-48D3-B624-C448522A216F}" dt="2026-02-09T09:13:03.853" v="817" actId="47"/>
        <pc:sldMkLst>
          <pc:docMk/>
          <pc:sldMk cId="2615754436" sldId="141169066"/>
        </pc:sldMkLst>
        <pc:spChg chg="mod">
          <ac:chgData name="Mascha Theiler" userId="a0f496a5-efc4-4b52-959d-5e95987cae8c" providerId="ADAL" clId="{46BE184E-840E-48D3-B624-C448522A216F}" dt="2026-02-09T09:10:57.433" v="801" actId="108"/>
          <ac:spMkLst>
            <pc:docMk/>
            <pc:sldMk cId="2615754436" sldId="141169066"/>
            <ac:spMk id="3" creationId="{9E3DC01E-AAAE-057A-2EC4-D76B0C1DACE7}"/>
          </ac:spMkLst>
        </pc:spChg>
        <pc:spChg chg="mod">
          <ac:chgData name="Mascha Theiler" userId="a0f496a5-efc4-4b52-959d-5e95987cae8c" providerId="ADAL" clId="{46BE184E-840E-48D3-B624-C448522A216F}" dt="2026-02-09T09:11:42.729" v="807" actId="108"/>
          <ac:spMkLst>
            <pc:docMk/>
            <pc:sldMk cId="2615754436" sldId="141169066"/>
            <ac:spMk id="5" creationId="{7C8EABA7-9E61-16B9-D93C-F23D6A60939C}"/>
          </ac:spMkLst>
        </pc:spChg>
        <pc:spChg chg="mod">
          <ac:chgData name="Mascha Theiler" userId="a0f496a5-efc4-4b52-959d-5e95987cae8c" providerId="ADAL" clId="{46BE184E-840E-48D3-B624-C448522A216F}" dt="2026-02-09T09:12:29.191" v="813" actId="108"/>
          <ac:spMkLst>
            <pc:docMk/>
            <pc:sldMk cId="2615754436" sldId="141169066"/>
            <ac:spMk id="6" creationId="{896489CC-06DF-9AB7-A1D4-FE475118B2DF}"/>
          </ac:spMkLst>
        </pc:spChg>
        <pc:graphicFrameChg chg="add mod">
          <ac:chgData name="Mascha Theiler" userId="a0f496a5-efc4-4b52-959d-5e95987cae8c" providerId="ADAL" clId="{46BE184E-840E-48D3-B624-C448522A216F}" dt="2026-02-09T09:07:27.104" v="777"/>
          <ac:graphicFrameMkLst>
            <pc:docMk/>
            <pc:sldMk cId="2615754436" sldId="141169066"/>
            <ac:graphicFrameMk id="8" creationId="{DADF245C-0F6D-2993-5398-88E45F96BEDA}"/>
          </ac:graphicFrameMkLst>
        </pc:graphicFrameChg>
      </pc:sldChg>
      <pc:sldChg chg="modSp new del mod">
        <pc:chgData name="Mascha Theiler" userId="a0f496a5-efc4-4b52-959d-5e95987cae8c" providerId="ADAL" clId="{46BE184E-840E-48D3-B624-C448522A216F}" dt="2026-02-09T12:53:12.363" v="2900" actId="47"/>
        <pc:sldMkLst>
          <pc:docMk/>
          <pc:sldMk cId="2644106349" sldId="141169066"/>
        </pc:sldMkLst>
        <pc:spChg chg="mod">
          <ac:chgData name="Mascha Theiler" userId="a0f496a5-efc4-4b52-959d-5e95987cae8c" providerId="ADAL" clId="{46BE184E-840E-48D3-B624-C448522A216F}" dt="2026-02-09T12:53:00.306" v="2894" actId="21"/>
          <ac:spMkLst>
            <pc:docMk/>
            <pc:sldMk cId="2644106349" sldId="141169066"/>
            <ac:spMk id="3" creationId="{15F8E192-2F1C-FC0B-23E7-B860775D7E0E}"/>
          </ac:spMkLst>
        </pc:spChg>
      </pc:sldChg>
      <pc:sldChg chg="modSp new del mod">
        <pc:chgData name="Mascha Theiler" userId="a0f496a5-efc4-4b52-959d-5e95987cae8c" providerId="ADAL" clId="{46BE184E-840E-48D3-B624-C448522A216F}" dt="2026-02-09T11:00:33.692" v="1890" actId="47"/>
        <pc:sldMkLst>
          <pc:docMk/>
          <pc:sldMk cId="2647999824" sldId="141169066"/>
        </pc:sldMkLst>
        <pc:spChg chg="mod">
          <ac:chgData name="Mascha Theiler" userId="a0f496a5-efc4-4b52-959d-5e95987cae8c" providerId="ADAL" clId="{46BE184E-840E-48D3-B624-C448522A216F}" dt="2026-02-09T11:00:23.940" v="1887" actId="21"/>
          <ac:spMkLst>
            <pc:docMk/>
            <pc:sldMk cId="2647999824" sldId="141169066"/>
            <ac:spMk id="3" creationId="{2EF6FBA2-2505-1A4A-FAFA-31247B08CF17}"/>
          </ac:spMkLst>
        </pc:spChg>
      </pc:sldChg>
      <pc:sldChg chg="modSp new del mod">
        <pc:chgData name="Mascha Theiler" userId="a0f496a5-efc4-4b52-959d-5e95987cae8c" providerId="ADAL" clId="{46BE184E-840E-48D3-B624-C448522A216F}" dt="2026-02-09T12:13:00.921" v="2247" actId="47"/>
        <pc:sldMkLst>
          <pc:docMk/>
          <pc:sldMk cId="2957315705" sldId="141169066"/>
        </pc:sldMkLst>
        <pc:spChg chg="mod">
          <ac:chgData name="Mascha Theiler" userId="a0f496a5-efc4-4b52-959d-5e95987cae8c" providerId="ADAL" clId="{46BE184E-840E-48D3-B624-C448522A216F}" dt="2026-02-09T12:12:09.682" v="2238" actId="113"/>
          <ac:spMkLst>
            <pc:docMk/>
            <pc:sldMk cId="2957315705" sldId="141169066"/>
            <ac:spMk id="5" creationId="{48B662E4-C825-AFFA-F287-EDFC022BF4B1}"/>
          </ac:spMkLst>
        </pc:spChg>
      </pc:sldChg>
      <pc:sldChg chg="modSp new del mod">
        <pc:chgData name="Mascha Theiler" userId="a0f496a5-efc4-4b52-959d-5e95987cae8c" providerId="ADAL" clId="{46BE184E-840E-48D3-B624-C448522A216F}" dt="2026-02-09T09:18:40.007" v="879" actId="47"/>
        <pc:sldMkLst>
          <pc:docMk/>
          <pc:sldMk cId="2963029576" sldId="141169066"/>
        </pc:sldMkLst>
        <pc:spChg chg="mod">
          <ac:chgData name="Mascha Theiler" userId="a0f496a5-efc4-4b52-959d-5e95987cae8c" providerId="ADAL" clId="{46BE184E-840E-48D3-B624-C448522A216F}" dt="2026-02-09T09:15:05.908" v="858" actId="108"/>
          <ac:spMkLst>
            <pc:docMk/>
            <pc:sldMk cId="2963029576" sldId="141169066"/>
            <ac:spMk id="3" creationId="{B6FFF9F6-2657-CE7B-AEA3-B984392BFEAC}"/>
          </ac:spMkLst>
        </pc:spChg>
        <pc:spChg chg="mod">
          <ac:chgData name="Mascha Theiler" userId="a0f496a5-efc4-4b52-959d-5e95987cae8c" providerId="ADAL" clId="{46BE184E-840E-48D3-B624-C448522A216F}" dt="2026-02-09T09:16:30.676" v="866" actId="108"/>
          <ac:spMkLst>
            <pc:docMk/>
            <pc:sldMk cId="2963029576" sldId="141169066"/>
            <ac:spMk id="5" creationId="{450AB285-8E9B-538A-27CF-B5E60FFA3331}"/>
          </ac:spMkLst>
        </pc:spChg>
        <pc:spChg chg="mod">
          <ac:chgData name="Mascha Theiler" userId="a0f496a5-efc4-4b52-959d-5e95987cae8c" providerId="ADAL" clId="{46BE184E-840E-48D3-B624-C448522A216F}" dt="2026-02-09T09:18:07.762" v="875" actId="108"/>
          <ac:spMkLst>
            <pc:docMk/>
            <pc:sldMk cId="2963029576" sldId="141169066"/>
            <ac:spMk id="6" creationId="{94F0D847-4E1C-359E-D870-540FDA4AE266}"/>
          </ac:spMkLst>
        </pc:spChg>
      </pc:sldChg>
      <pc:sldChg chg="modSp new del mod">
        <pc:chgData name="Mascha Theiler" userId="a0f496a5-efc4-4b52-959d-5e95987cae8c" providerId="ADAL" clId="{46BE184E-840E-48D3-B624-C448522A216F}" dt="2026-02-09T13:22:54.106" v="3043" actId="47"/>
        <pc:sldMkLst>
          <pc:docMk/>
          <pc:sldMk cId="2993619422" sldId="141169066"/>
        </pc:sldMkLst>
        <pc:spChg chg="mod">
          <ac:chgData name="Mascha Theiler" userId="a0f496a5-efc4-4b52-959d-5e95987cae8c" providerId="ADAL" clId="{46BE184E-840E-48D3-B624-C448522A216F}" dt="2026-02-09T13:22:39.765" v="3040" actId="113"/>
          <ac:spMkLst>
            <pc:docMk/>
            <pc:sldMk cId="2993619422" sldId="141169066"/>
            <ac:spMk id="5" creationId="{4AA3B569-453B-63E1-3FB2-1464F84C1221}"/>
          </ac:spMkLst>
        </pc:spChg>
      </pc:sldChg>
      <pc:sldChg chg="modSp new del mod">
        <pc:chgData name="Mascha Theiler" userId="a0f496a5-efc4-4b52-959d-5e95987cae8c" providerId="ADAL" clId="{46BE184E-840E-48D3-B624-C448522A216F}" dt="2026-02-09T12:07:34.468" v="2127" actId="47"/>
        <pc:sldMkLst>
          <pc:docMk/>
          <pc:sldMk cId="3203154891" sldId="141169066"/>
        </pc:sldMkLst>
        <pc:spChg chg="mod">
          <ac:chgData name="Mascha Theiler" userId="a0f496a5-efc4-4b52-959d-5e95987cae8c" providerId="ADAL" clId="{46BE184E-840E-48D3-B624-C448522A216F}" dt="2026-02-09T12:07:10.705" v="2121" actId="113"/>
          <ac:spMkLst>
            <pc:docMk/>
            <pc:sldMk cId="3203154891" sldId="141169066"/>
            <ac:spMk id="3" creationId="{32C982E5-17D8-31F8-BD28-287B7323CA76}"/>
          </ac:spMkLst>
        </pc:spChg>
      </pc:sldChg>
      <pc:sldChg chg="modSp new del mod">
        <pc:chgData name="Mascha Theiler" userId="a0f496a5-efc4-4b52-959d-5e95987cae8c" providerId="ADAL" clId="{46BE184E-840E-48D3-B624-C448522A216F}" dt="2026-02-09T12:26:58.887" v="2591" actId="47"/>
        <pc:sldMkLst>
          <pc:docMk/>
          <pc:sldMk cId="3282947246" sldId="141169066"/>
        </pc:sldMkLst>
        <pc:spChg chg="mod">
          <ac:chgData name="Mascha Theiler" userId="a0f496a5-efc4-4b52-959d-5e95987cae8c" providerId="ADAL" clId="{46BE184E-840E-48D3-B624-C448522A216F}" dt="2026-02-09T12:26:18.542" v="2568" actId="113"/>
          <ac:spMkLst>
            <pc:docMk/>
            <pc:sldMk cId="3282947246" sldId="141169066"/>
            <ac:spMk id="3" creationId="{E6CBA198-79EE-9831-47AF-19F8A769F4E0}"/>
          </ac:spMkLst>
        </pc:spChg>
      </pc:sldChg>
      <pc:sldChg chg="modSp new del mod">
        <pc:chgData name="Mascha Theiler" userId="a0f496a5-efc4-4b52-959d-5e95987cae8c" providerId="ADAL" clId="{46BE184E-840E-48D3-B624-C448522A216F}" dt="2026-02-09T10:03:12.440" v="1135" actId="47"/>
        <pc:sldMkLst>
          <pc:docMk/>
          <pc:sldMk cId="179466672" sldId="141169067"/>
        </pc:sldMkLst>
        <pc:spChg chg="mod">
          <ac:chgData name="Mascha Theiler" userId="a0f496a5-efc4-4b52-959d-5e95987cae8c" providerId="ADAL" clId="{46BE184E-840E-48D3-B624-C448522A216F}" dt="2026-02-09T10:02:19.816" v="1121" actId="113"/>
          <ac:spMkLst>
            <pc:docMk/>
            <pc:sldMk cId="179466672" sldId="141169067"/>
            <ac:spMk id="5" creationId="{E0D44880-9F79-68ED-F02F-DA845EA7E45A}"/>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18F80DD3-3AFC-4A79-B4BA-AC8BC786A00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H"/>
          </a:p>
        </p:txBody>
      </p:sp>
      <p:sp>
        <p:nvSpPr>
          <p:cNvPr id="3" name="Datumsplatzhalter 2">
            <a:extLst>
              <a:ext uri="{FF2B5EF4-FFF2-40B4-BE49-F238E27FC236}">
                <a16:creationId xmlns:a16="http://schemas.microsoft.com/office/drawing/2014/main" id="{F06667C3-EB4D-41BF-81F4-5C90FD1CCD7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DF816B2-DD47-47F9-8CDC-EC5DE92FEBEB}" type="datetimeFigureOut">
              <a:rPr lang="de-CH" smtClean="0"/>
              <a:t>06.02.2026</a:t>
            </a:fld>
            <a:endParaRPr lang="de-CH"/>
          </a:p>
        </p:txBody>
      </p:sp>
      <p:sp>
        <p:nvSpPr>
          <p:cNvPr id="4" name="Fußzeilenplatzhalter 3">
            <a:extLst>
              <a:ext uri="{FF2B5EF4-FFF2-40B4-BE49-F238E27FC236}">
                <a16:creationId xmlns:a16="http://schemas.microsoft.com/office/drawing/2014/main" id="{3CB3D608-8DF0-405C-B2A5-084DA3CBD73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5" name="Foliennummernplatzhalter 4">
            <a:extLst>
              <a:ext uri="{FF2B5EF4-FFF2-40B4-BE49-F238E27FC236}">
                <a16:creationId xmlns:a16="http://schemas.microsoft.com/office/drawing/2014/main" id="{42B68E44-6084-4107-82FA-1E38D2E6F4F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887BDEF-C530-4797-A24D-7BA3E89B931C}" type="slidenum">
              <a:rPr lang="de-CH" smtClean="0"/>
              <a:t>‹#›</a:t>
            </a:fld>
            <a:endParaRPr lang="de-CH"/>
          </a:p>
        </p:txBody>
      </p:sp>
    </p:spTree>
    <p:extLst>
      <p:ext uri="{BB962C8B-B14F-4D97-AF65-F5344CB8AC3E}">
        <p14:creationId xmlns:p14="http://schemas.microsoft.com/office/powerpoint/2010/main" val="4229605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29FFCD-56F8-4FC8-BEF7-F28ED122B41A}" type="datetimeFigureOut">
              <a:rPr lang="de-CH" smtClean="0"/>
              <a:t>06.02.2026</a:t>
            </a:fld>
            <a:endParaRPr lang="de-CH"/>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D86079-095A-4E71-BEF6-8608F5E06A29}" type="slidenum">
              <a:rPr lang="de-CH" smtClean="0"/>
              <a:t>‹#›</a:t>
            </a:fld>
            <a:endParaRPr lang="de-CH"/>
          </a:p>
        </p:txBody>
      </p:sp>
    </p:spTree>
    <p:extLst>
      <p:ext uri="{BB962C8B-B14F-4D97-AF65-F5344CB8AC3E}">
        <p14:creationId xmlns:p14="http://schemas.microsoft.com/office/powerpoint/2010/main" val="1241429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en-GB"/>
          </a:p>
        </p:txBody>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dirty="0"/>
              <a:t>Ziel dieses Projekts war es, für die Schweizer Akteure evidenzbasierte Empfehlungen und Ideen bereitzustellen, die zu einer längeren Nutzung von Mobilgeräten in der Schweiz beitragen. Konkret sollten für verschiedene Massnahmen detailliertere Erkenntnisse zu folgenden Aspekten gewonnen werden: (i) zu den direkten und indirekten Umweltauswirkungen, (ii) zu ihrer Attraktivität für die Konsumentinnen und Konsumenten und (iii) zu ihrem Potenzial für die Umsetzung durch die Marktakteure in der Schweiz.</a:t>
            </a:r>
          </a:p>
          <a:p>
            <a:endParaRPr lang="de-DE" dirty="0"/>
          </a:p>
        </p:txBody>
      </p:sp>
      <p:sp>
        <p:nvSpPr>
          <p:cNvPr id="4" name="Foliennummernplatzhalter 3"/>
          <p:cNvSpPr>
            <a:spLocks noGrp="1"/>
          </p:cNvSpPr>
          <p:nvPr>
            <p:ph type="sldNum" sz="quarter" idx="5"/>
          </p:nvPr>
        </p:nvSpPr>
        <p:spPr/>
        <p:txBody>
          <a:bodyPr/>
          <a:lstStyle/>
          <a:p>
            <a:fld id="{33D86079-095A-4E71-BEF6-8608F5E06A29}" type="slidenum">
              <a:rPr lang="de-CH" smtClean="0"/>
              <a:t>13</a:t>
            </a:fld>
            <a:endParaRPr lang="de-CH"/>
          </a:p>
        </p:txBody>
      </p:sp>
    </p:spTree>
    <p:extLst>
      <p:ext uri="{BB962C8B-B14F-4D97-AF65-F5344CB8AC3E}">
        <p14:creationId xmlns:p14="http://schemas.microsoft.com/office/powerpoint/2010/main" val="31166316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B0459C-586E-2ED8-A11B-4CACAE375F3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9F99D52D-446F-D0AE-E7EF-5460C6BCFF25}"/>
              </a:ext>
            </a:extLst>
          </p:cNvPr>
          <p:cNvSpPr>
            <a:spLocks noGrp="1" noRot="1" noChangeAspect="1"/>
          </p:cNvSpPr>
          <p:nvPr>
            <p:ph type="sldImg"/>
          </p:nvPr>
        </p:nvSpPr>
        <p:spPr/>
        <p:txBody>
          <a:bodyPr/>
          <a:lstStyle/>
          <a:p>
            <a:endParaRPr lang="en-GB"/>
          </a:p>
        </p:txBody>
      </p:sp>
      <p:sp>
        <p:nvSpPr>
          <p:cNvPr id="3" name="Notizenplatzhalter 2">
            <a:extLst>
              <a:ext uri="{FF2B5EF4-FFF2-40B4-BE49-F238E27FC236}">
                <a16:creationId xmlns:a16="http://schemas.microsoft.com/office/drawing/2014/main" id="{8E049BBB-AAD9-58A4-D532-8235441413B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dirty="0"/>
              <a:t>Ziel dieses Projekts war es, für die Schweizer Akteure evidenzbasierte Empfehlungen und Ideen bereitzustellen, die zu einer längeren Nutzung von Mobilgeräten in der Schweiz beitragen. Konkret sollten für verschiedene Massnahmen detailliertere Erkenntnisse zu folgenden Aspekten gewonnen werden: (i) zu den direkten und indirekten Umweltauswirkungen, (ii) zu ihrer Attraktivität für die Konsumentinnen und Konsumenten und (iii) zu ihrem Potenzial für die Umsetzung durch die Marktakteure in der Schweiz.</a:t>
            </a:r>
          </a:p>
          <a:p>
            <a:endParaRPr lang="de-DE" dirty="0"/>
          </a:p>
        </p:txBody>
      </p:sp>
      <p:sp>
        <p:nvSpPr>
          <p:cNvPr id="4" name="Foliennummernplatzhalter 3">
            <a:extLst>
              <a:ext uri="{FF2B5EF4-FFF2-40B4-BE49-F238E27FC236}">
                <a16:creationId xmlns:a16="http://schemas.microsoft.com/office/drawing/2014/main" id="{A3A98B92-F6A1-C2DC-3DBC-D3B787C2C65D}"/>
              </a:ext>
            </a:extLst>
          </p:cNvPr>
          <p:cNvSpPr>
            <a:spLocks noGrp="1"/>
          </p:cNvSpPr>
          <p:nvPr>
            <p:ph type="sldNum" sz="quarter" idx="5"/>
          </p:nvPr>
        </p:nvSpPr>
        <p:spPr/>
        <p:txBody>
          <a:bodyPr/>
          <a:lstStyle/>
          <a:p>
            <a:fld id="{33D86079-095A-4E71-BEF6-8608F5E06A29}" type="slidenum">
              <a:rPr lang="de-CH" smtClean="0"/>
              <a:t>18</a:t>
            </a:fld>
            <a:endParaRPr lang="de-CH"/>
          </a:p>
        </p:txBody>
      </p:sp>
    </p:spTree>
    <p:extLst>
      <p:ext uri="{BB962C8B-B14F-4D97-AF65-F5344CB8AC3E}">
        <p14:creationId xmlns:p14="http://schemas.microsoft.com/office/powerpoint/2010/main" val="8848800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59FD95-9EDC-3D5F-2D68-6B027F6A6BD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8DDD178-7DDA-DD6D-0A3C-DC4B19E79D80}"/>
              </a:ext>
            </a:extLst>
          </p:cNvPr>
          <p:cNvSpPr>
            <a:spLocks noGrp="1" noRot="1" noChangeAspect="1"/>
          </p:cNvSpPr>
          <p:nvPr>
            <p:ph type="sldImg"/>
          </p:nvPr>
        </p:nvSpPr>
        <p:spPr/>
        <p:txBody>
          <a:bodyPr/>
          <a:lstStyle/>
          <a:p>
            <a:endParaRPr lang="en-GB"/>
          </a:p>
        </p:txBody>
      </p:sp>
      <p:sp>
        <p:nvSpPr>
          <p:cNvPr id="3" name="Notizenplatzhalter 2">
            <a:extLst>
              <a:ext uri="{FF2B5EF4-FFF2-40B4-BE49-F238E27FC236}">
                <a16:creationId xmlns:a16="http://schemas.microsoft.com/office/drawing/2014/main" id="{14BEEF17-39A5-9A22-931C-E9616684E4C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dirty="0"/>
              <a:t>Ziel dieses Projekts war es, für die Schweizer Akteure evidenzbasierte Empfehlungen und Ideen bereitzustellen, die zu einer längeren Nutzung von Mobilgeräten in der Schweiz beitragen. Konkret sollten für verschiedene Massnahmen detailliertere Erkenntnisse zu folgenden Aspekten gewonnen werden: (i) zu den direkten und indirekten Umweltauswirkungen, (ii) zu ihrer Attraktivität für die Konsumentinnen und Konsumenten und (iii) zu ihrem Potenzial für die Umsetzung durch die Marktakteure in der Schweiz.</a:t>
            </a:r>
          </a:p>
          <a:p>
            <a:endParaRPr lang="de-DE" dirty="0"/>
          </a:p>
        </p:txBody>
      </p:sp>
      <p:sp>
        <p:nvSpPr>
          <p:cNvPr id="4" name="Foliennummernplatzhalter 3">
            <a:extLst>
              <a:ext uri="{FF2B5EF4-FFF2-40B4-BE49-F238E27FC236}">
                <a16:creationId xmlns:a16="http://schemas.microsoft.com/office/drawing/2014/main" id="{A2B0D928-3D20-225F-EC6A-F85427451256}"/>
              </a:ext>
            </a:extLst>
          </p:cNvPr>
          <p:cNvSpPr>
            <a:spLocks noGrp="1"/>
          </p:cNvSpPr>
          <p:nvPr>
            <p:ph type="sldNum" sz="quarter" idx="5"/>
          </p:nvPr>
        </p:nvSpPr>
        <p:spPr/>
        <p:txBody>
          <a:bodyPr/>
          <a:lstStyle/>
          <a:p>
            <a:fld id="{33D86079-095A-4E71-BEF6-8608F5E06A29}" type="slidenum">
              <a:rPr lang="de-CH" smtClean="0"/>
              <a:t>23</a:t>
            </a:fld>
            <a:endParaRPr lang="de-CH"/>
          </a:p>
        </p:txBody>
      </p:sp>
    </p:spTree>
    <p:extLst>
      <p:ext uri="{BB962C8B-B14F-4D97-AF65-F5344CB8AC3E}">
        <p14:creationId xmlns:p14="http://schemas.microsoft.com/office/powerpoint/2010/main" val="26528390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468DA0-3AD2-B18F-42C2-28BB2CCB4B27}"/>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0159819-F718-ED31-B4F4-684DA1D61131}"/>
              </a:ext>
            </a:extLst>
          </p:cNvPr>
          <p:cNvSpPr>
            <a:spLocks noGrp="1" noRot="1" noChangeAspect="1"/>
          </p:cNvSpPr>
          <p:nvPr>
            <p:ph type="sldImg"/>
          </p:nvPr>
        </p:nvSpPr>
        <p:spPr/>
        <p:txBody>
          <a:bodyPr/>
          <a:lstStyle/>
          <a:p>
            <a:endParaRPr lang="en-GB"/>
          </a:p>
        </p:txBody>
      </p:sp>
      <p:sp>
        <p:nvSpPr>
          <p:cNvPr id="3" name="Notizenplatzhalter 2">
            <a:extLst>
              <a:ext uri="{FF2B5EF4-FFF2-40B4-BE49-F238E27FC236}">
                <a16:creationId xmlns:a16="http://schemas.microsoft.com/office/drawing/2014/main" id="{53D26346-F55C-BB21-DD5C-7AD3B20C9F5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dirty="0"/>
              <a:t>Ziel dieses Projekts war es, für die Schweizer Akteure evidenzbasierte Empfehlungen und Ideen bereitzustellen, die zu einer längeren Nutzung von Mobilgeräten in der Schweiz beitragen. Konkret sollten für verschiedene Massnahmen detailliertere Erkenntnisse zu folgenden Aspekten gewonnen werden: (i) zu den direkten und indirekten Umweltauswirkungen, (ii) zu ihrer Attraktivität für die Konsumentinnen und Konsumenten und (iii) zu ihrem Potenzial für die Umsetzung durch die Marktakteure in der Schweiz.</a:t>
            </a:r>
          </a:p>
          <a:p>
            <a:endParaRPr lang="de-DE" dirty="0"/>
          </a:p>
        </p:txBody>
      </p:sp>
      <p:sp>
        <p:nvSpPr>
          <p:cNvPr id="4" name="Foliennummernplatzhalter 3">
            <a:extLst>
              <a:ext uri="{FF2B5EF4-FFF2-40B4-BE49-F238E27FC236}">
                <a16:creationId xmlns:a16="http://schemas.microsoft.com/office/drawing/2014/main" id="{83B7D72E-73C0-98D6-CC1A-9F3638E24CCF}"/>
              </a:ext>
            </a:extLst>
          </p:cNvPr>
          <p:cNvSpPr>
            <a:spLocks noGrp="1"/>
          </p:cNvSpPr>
          <p:nvPr>
            <p:ph type="sldNum" sz="quarter" idx="5"/>
          </p:nvPr>
        </p:nvSpPr>
        <p:spPr/>
        <p:txBody>
          <a:bodyPr/>
          <a:lstStyle/>
          <a:p>
            <a:fld id="{33D86079-095A-4E71-BEF6-8608F5E06A29}" type="slidenum">
              <a:rPr lang="de-CH" smtClean="0"/>
              <a:t>30</a:t>
            </a:fld>
            <a:endParaRPr lang="de-CH"/>
          </a:p>
        </p:txBody>
      </p:sp>
    </p:spTree>
    <p:extLst>
      <p:ext uri="{BB962C8B-B14F-4D97-AF65-F5344CB8AC3E}">
        <p14:creationId xmlns:p14="http://schemas.microsoft.com/office/powerpoint/2010/main" val="34388226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931A46-1A48-1458-8744-C48C36388CD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0CDA38C-A0B3-5838-204F-4764338DF126}"/>
              </a:ext>
            </a:extLst>
          </p:cNvPr>
          <p:cNvSpPr>
            <a:spLocks noGrp="1" noRot="1" noChangeAspect="1"/>
          </p:cNvSpPr>
          <p:nvPr>
            <p:ph type="sldImg"/>
          </p:nvPr>
        </p:nvSpPr>
        <p:spPr/>
        <p:txBody>
          <a:bodyPr/>
          <a:lstStyle/>
          <a:p>
            <a:endParaRPr lang="en-GB"/>
          </a:p>
        </p:txBody>
      </p:sp>
      <p:sp>
        <p:nvSpPr>
          <p:cNvPr id="3" name="Notizenplatzhalter 2">
            <a:extLst>
              <a:ext uri="{FF2B5EF4-FFF2-40B4-BE49-F238E27FC236}">
                <a16:creationId xmlns:a16="http://schemas.microsoft.com/office/drawing/2014/main" id="{0DDF70E0-F975-1619-1B41-18EEAAB0F52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dirty="0"/>
              <a:t>Ziel dieses Projekts war es, für die Schweizer Akteure evidenzbasierte Empfehlungen und Ideen bereitzustellen, die zu einer längeren Nutzung von Mobilgeräten in der Schweiz beitragen. Konkret sollten für verschiedene Massnahmen detailliertere Erkenntnisse zu folgenden Aspekten gewonnen werden: (i) zu den direkten und indirekten Umweltauswirkungen, (ii) zu ihrer Attraktivität für die Konsumentinnen und Konsumenten und (iii) zu ihrem Potenzial für die Umsetzung durch die Marktakteure in der Schweiz.</a:t>
            </a:r>
          </a:p>
          <a:p>
            <a:endParaRPr lang="de-DE" dirty="0"/>
          </a:p>
        </p:txBody>
      </p:sp>
      <p:sp>
        <p:nvSpPr>
          <p:cNvPr id="4" name="Foliennummernplatzhalter 3">
            <a:extLst>
              <a:ext uri="{FF2B5EF4-FFF2-40B4-BE49-F238E27FC236}">
                <a16:creationId xmlns:a16="http://schemas.microsoft.com/office/drawing/2014/main" id="{ABB0D674-5D3E-8DA8-2EF1-FB83A5F2A9E3}"/>
              </a:ext>
            </a:extLst>
          </p:cNvPr>
          <p:cNvSpPr>
            <a:spLocks noGrp="1"/>
          </p:cNvSpPr>
          <p:nvPr>
            <p:ph type="sldNum" sz="quarter" idx="5"/>
          </p:nvPr>
        </p:nvSpPr>
        <p:spPr/>
        <p:txBody>
          <a:bodyPr/>
          <a:lstStyle/>
          <a:p>
            <a:fld id="{33D86079-095A-4E71-BEF6-8608F5E06A29}" type="slidenum">
              <a:rPr lang="de-CH" smtClean="0"/>
              <a:t>35</a:t>
            </a:fld>
            <a:endParaRPr lang="de-CH"/>
          </a:p>
        </p:txBody>
      </p:sp>
    </p:spTree>
    <p:extLst>
      <p:ext uri="{BB962C8B-B14F-4D97-AF65-F5344CB8AC3E}">
        <p14:creationId xmlns:p14="http://schemas.microsoft.com/office/powerpoint/2010/main" val="16085380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B1B52517-356E-4AD2-838B-A362D8748B9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7996" y="6027010"/>
            <a:ext cx="2514606" cy="569977"/>
          </a:xfrm>
          <a:prstGeom prst="rect">
            <a:avLst/>
          </a:prstGeom>
        </p:spPr>
      </p:pic>
      <p:sp>
        <p:nvSpPr>
          <p:cNvPr id="16" name="Bildplatzhalter 15">
            <a:extLst>
              <a:ext uri="{FF2B5EF4-FFF2-40B4-BE49-F238E27FC236}">
                <a16:creationId xmlns:a16="http://schemas.microsoft.com/office/drawing/2014/main" id="{92300BBC-5B32-4FE4-94DA-4FF018B107DF}"/>
              </a:ext>
            </a:extLst>
          </p:cNvPr>
          <p:cNvSpPr>
            <a:spLocks noGrp="1"/>
          </p:cNvSpPr>
          <p:nvPr>
            <p:ph type="pic" sz="quarter" idx="10"/>
          </p:nvPr>
        </p:nvSpPr>
        <p:spPr>
          <a:xfrm>
            <a:off x="6095999" y="542288"/>
            <a:ext cx="6094651" cy="3276000"/>
          </a:xfrm>
          <a:solidFill>
            <a:schemeClr val="accent6">
              <a:lumMod val="40000"/>
              <a:lumOff val="60000"/>
            </a:schemeClr>
          </a:solidFill>
        </p:spPr>
        <p:txBody>
          <a:bodyPr/>
          <a:lstStyle>
            <a:lvl1pPr marL="0" indent="0">
              <a:buNone/>
              <a:defRPr/>
            </a:lvl1pPr>
          </a:lstStyle>
          <a:p>
            <a:r>
              <a:rPr lang="en-US"/>
              <a:t>Click icon to add picture</a:t>
            </a:r>
            <a:endParaRPr lang="de-CH" dirty="0"/>
          </a:p>
        </p:txBody>
      </p:sp>
      <p:sp>
        <p:nvSpPr>
          <p:cNvPr id="2" name="Titel 1">
            <a:extLst>
              <a:ext uri="{FF2B5EF4-FFF2-40B4-BE49-F238E27FC236}">
                <a16:creationId xmlns:a16="http://schemas.microsoft.com/office/drawing/2014/main" id="{01CDF1A5-2E10-435E-AB39-1E5712B2840F}"/>
              </a:ext>
            </a:extLst>
          </p:cNvPr>
          <p:cNvSpPr>
            <a:spLocks noGrp="1"/>
          </p:cNvSpPr>
          <p:nvPr>
            <p:ph type="ctrTitle"/>
          </p:nvPr>
        </p:nvSpPr>
        <p:spPr bwMode="black">
          <a:xfrm>
            <a:off x="1308099" y="3810066"/>
            <a:ext cx="10404475" cy="1110823"/>
          </a:xfrm>
        </p:spPr>
        <p:txBody>
          <a:bodyPr anchor="b"/>
          <a:lstStyle>
            <a:lvl1pPr algn="l">
              <a:lnSpc>
                <a:spcPct val="105000"/>
              </a:lnSpc>
              <a:defRPr sz="3000" cap="all" baseline="0">
                <a:solidFill>
                  <a:schemeClr val="tx1"/>
                </a:solidFill>
              </a:defRPr>
            </a:lvl1pPr>
          </a:lstStyle>
          <a:p>
            <a:r>
              <a:rPr lang="en-US"/>
              <a:t>Click to edit Master title style</a:t>
            </a:r>
            <a:endParaRPr lang="de-CH" dirty="0"/>
          </a:p>
        </p:txBody>
      </p:sp>
      <p:sp>
        <p:nvSpPr>
          <p:cNvPr id="3" name="Untertitel 2">
            <a:extLst>
              <a:ext uri="{FF2B5EF4-FFF2-40B4-BE49-F238E27FC236}">
                <a16:creationId xmlns:a16="http://schemas.microsoft.com/office/drawing/2014/main" id="{42934516-FF07-4404-A282-FDD97413BA6B}"/>
              </a:ext>
            </a:extLst>
          </p:cNvPr>
          <p:cNvSpPr>
            <a:spLocks noGrp="1"/>
          </p:cNvSpPr>
          <p:nvPr>
            <p:ph type="subTitle" idx="1"/>
          </p:nvPr>
        </p:nvSpPr>
        <p:spPr bwMode="black">
          <a:xfrm>
            <a:off x="6095999" y="4988212"/>
            <a:ext cx="5616575" cy="987400"/>
          </a:xfrm>
        </p:spPr>
        <p:txBody>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e-CH" dirty="0"/>
          </a:p>
        </p:txBody>
      </p:sp>
      <p:sp>
        <p:nvSpPr>
          <p:cNvPr id="18" name="Textplatzhalter 17">
            <a:extLst>
              <a:ext uri="{FF2B5EF4-FFF2-40B4-BE49-F238E27FC236}">
                <a16:creationId xmlns:a16="http://schemas.microsoft.com/office/drawing/2014/main" id="{0F25D463-A601-4691-98CE-523CA6F6C4DB}"/>
              </a:ext>
            </a:extLst>
          </p:cNvPr>
          <p:cNvSpPr>
            <a:spLocks noGrp="1"/>
          </p:cNvSpPr>
          <p:nvPr>
            <p:ph type="body" sz="quarter" idx="11" hasCustomPrompt="1"/>
          </p:nvPr>
        </p:nvSpPr>
        <p:spPr bwMode="black">
          <a:xfrm>
            <a:off x="1308098" y="4988212"/>
            <a:ext cx="4571589" cy="987400"/>
          </a:xfrm>
        </p:spPr>
        <p:txBody>
          <a:bodyPr/>
          <a:lstStyle>
            <a:lvl1pPr marL="0" indent="0">
              <a:buNone/>
              <a:defRPr/>
            </a:lvl1pPr>
            <a:lvl2pPr marL="216000" indent="0">
              <a:buNone/>
              <a:defRPr/>
            </a:lvl2pPr>
            <a:lvl3pPr marL="432000" indent="0">
              <a:buNone/>
              <a:defRPr/>
            </a:lvl3pPr>
            <a:lvl4pPr marL="648000" indent="0">
              <a:buNone/>
              <a:defRPr/>
            </a:lvl4pPr>
            <a:lvl5pPr marL="864000" indent="0">
              <a:buNone/>
              <a:defRPr/>
            </a:lvl5pPr>
          </a:lstStyle>
          <a:p>
            <a:pPr lvl="0"/>
            <a:r>
              <a:rPr lang="de-CH" dirty="0"/>
              <a:t>Name, Datum</a:t>
            </a:r>
          </a:p>
        </p:txBody>
      </p:sp>
      <p:pic>
        <p:nvPicPr>
          <p:cNvPr id="9" name="Grafik 8">
            <a:extLst>
              <a:ext uri="{FF2B5EF4-FFF2-40B4-BE49-F238E27FC236}">
                <a16:creationId xmlns:a16="http://schemas.microsoft.com/office/drawing/2014/main" id="{FCED6A25-F066-4E23-AE85-BC02EEE44F6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77149" y="556236"/>
            <a:ext cx="3435672" cy="644757"/>
          </a:xfrm>
          <a:prstGeom prst="rect">
            <a:avLst/>
          </a:prstGeom>
        </p:spPr>
      </p:pic>
    </p:spTree>
    <p:extLst>
      <p:ext uri="{BB962C8B-B14F-4D97-AF65-F5344CB8AC3E}">
        <p14:creationId xmlns:p14="http://schemas.microsoft.com/office/powerpoint/2010/main" val="1361858110"/>
      </p:ext>
    </p:extLst>
  </p:cSld>
  <p:clrMapOvr>
    <a:masterClrMapping/>
  </p:clrMapOvr>
  <p:extLst>
    <p:ext uri="{DCECCB84-F9BA-43D5-87BE-67443E8EF086}">
      <p15:sldGuideLst xmlns:p15="http://schemas.microsoft.com/office/powerpoint/2012/main">
        <p15:guide id="1" pos="3840" userDrawn="1">
          <p15:clr>
            <a:srgbClr val="F26B43"/>
          </p15:clr>
        </p15:guide>
        <p15:guide id="2" pos="824" userDrawn="1">
          <p15:clr>
            <a:srgbClr val="F26B43"/>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el und Text 2sp dunkelblau">
    <p:bg>
      <p:bgPr>
        <a:solidFill>
          <a:srgbClr val="04293C"/>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lvl1pPr>
              <a:defRPr>
                <a:solidFill>
                  <a:schemeClr val="tx2"/>
                </a:solidFill>
              </a:defRPr>
            </a:lvl1pPr>
          </a:lstStyle>
          <a:p>
            <a:r>
              <a:rPr lang="en-US"/>
              <a:t>Click to edit Master title style</a:t>
            </a:r>
            <a:endParaRPr lang="de-CH" dirty="0"/>
          </a:p>
        </p:txBody>
      </p:sp>
      <p:sp>
        <p:nvSpPr>
          <p:cNvPr id="8" name="Textplatzhalter 7">
            <a:extLst>
              <a:ext uri="{FF2B5EF4-FFF2-40B4-BE49-F238E27FC236}">
                <a16:creationId xmlns:a16="http://schemas.microsoft.com/office/drawing/2014/main" id="{F50B95C8-A3D7-4986-B9AA-7D64F5AF54F6}"/>
              </a:ext>
            </a:extLst>
          </p:cNvPr>
          <p:cNvSpPr>
            <a:spLocks noGrp="1"/>
          </p:cNvSpPr>
          <p:nvPr>
            <p:ph type="body" sz="quarter" idx="13"/>
          </p:nvPr>
        </p:nvSpPr>
        <p:spPr>
          <a:xfrm>
            <a:off x="479425" y="1808163"/>
            <a:ext cx="5400675" cy="4213225"/>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lvl1pPr>
              <a:defRPr>
                <a:solidFill>
                  <a:srgbClr val="FFFFFF"/>
                </a:solidFill>
              </a:defRPr>
            </a:lvl1pPr>
          </a:lstStyle>
          <a:p>
            <a:fld id="{476BE59D-4918-439E-9CBF-5840B2847889}" type="slidenum">
              <a:rPr lang="de-CH" smtClean="0"/>
              <a:pPr/>
              <a:t>‹#›</a:t>
            </a:fld>
            <a:endParaRPr lang="de-CH" dirty="0"/>
          </a:p>
        </p:txBody>
      </p:sp>
      <p:sp>
        <p:nvSpPr>
          <p:cNvPr id="5" name="Textplatzhalter 7">
            <a:extLst>
              <a:ext uri="{FF2B5EF4-FFF2-40B4-BE49-F238E27FC236}">
                <a16:creationId xmlns:a16="http://schemas.microsoft.com/office/drawing/2014/main" id="{B35E508E-E5DE-4F61-8FB9-DFC4286D072A}"/>
              </a:ext>
            </a:extLst>
          </p:cNvPr>
          <p:cNvSpPr>
            <a:spLocks noGrp="1"/>
          </p:cNvSpPr>
          <p:nvPr>
            <p:ph type="body" sz="quarter" idx="15"/>
          </p:nvPr>
        </p:nvSpPr>
        <p:spPr>
          <a:xfrm>
            <a:off x="6311900" y="1808163"/>
            <a:ext cx="5400675" cy="4213225"/>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3" name="Fußzeilenplatzhalter 2">
            <a:extLst>
              <a:ext uri="{FF2B5EF4-FFF2-40B4-BE49-F238E27FC236}">
                <a16:creationId xmlns:a16="http://schemas.microsoft.com/office/drawing/2014/main" id="{D1395E2B-B96C-491F-B2A5-60462DADA5B0}"/>
              </a:ext>
            </a:extLst>
          </p:cNvPr>
          <p:cNvSpPr>
            <a:spLocks noGrp="1"/>
          </p:cNvSpPr>
          <p:nvPr>
            <p:ph type="ftr" sz="quarter" idx="16"/>
          </p:nvPr>
        </p:nvSpPr>
        <p:spPr/>
        <p:txBody>
          <a:bodyPr/>
          <a:lstStyle>
            <a:lvl1pPr>
              <a:defRPr>
                <a:solidFill>
                  <a:srgbClr val="FFFFFF"/>
                </a:solidFill>
              </a:defRPr>
            </a:lvl1pPr>
          </a:lstStyle>
          <a:p>
            <a:r>
              <a:rPr lang="de-CH"/>
              <a:t>NFP 73 – Nachhaltige Wirtschaft</a:t>
            </a:r>
            <a:endParaRPr lang="de-CH" dirty="0"/>
          </a:p>
        </p:txBody>
      </p:sp>
      <p:pic>
        <p:nvPicPr>
          <p:cNvPr id="11" name="Grafik 10">
            <a:extLst>
              <a:ext uri="{FF2B5EF4-FFF2-40B4-BE49-F238E27FC236}">
                <a16:creationId xmlns:a16="http://schemas.microsoft.com/office/drawing/2014/main" id="{B8711D34-EF57-4AC8-B9DF-4DB7BB930C3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bwMode="black">
          <a:xfrm>
            <a:off x="479425" y="6338112"/>
            <a:ext cx="849632" cy="259080"/>
          </a:xfrm>
          <a:prstGeom prst="rect">
            <a:avLst/>
          </a:prstGeom>
        </p:spPr>
      </p:pic>
    </p:spTree>
    <p:extLst>
      <p:ext uri="{BB962C8B-B14F-4D97-AF65-F5344CB8AC3E}">
        <p14:creationId xmlns:p14="http://schemas.microsoft.com/office/powerpoint/2010/main" val="1154990241"/>
      </p:ext>
    </p:extLst>
  </p:cSld>
  <p:clrMapOvr>
    <a:masterClrMapping/>
  </p:clrMapOvr>
  <p:extLst>
    <p:ext uri="{DCECCB84-F9BA-43D5-87BE-67443E8EF086}">
      <p15:sldGuideLst xmlns:p15="http://schemas.microsoft.com/office/powerpoint/2012/main">
        <p15:guide id="1" pos="3704" userDrawn="1">
          <p15:clr>
            <a:srgbClr val="F26B43"/>
          </p15:clr>
        </p15:guide>
        <p15:guide id="2" pos="3976" userDrawn="1">
          <p15:clr>
            <a:srgbClr val="F26B43"/>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el und Text 3sp dunkelblau">
    <p:bg>
      <p:bgPr>
        <a:solidFill>
          <a:srgbClr val="04293C"/>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lvl1pPr>
              <a:defRPr>
                <a:solidFill>
                  <a:schemeClr val="tx2"/>
                </a:solidFill>
              </a:defRPr>
            </a:lvl1pPr>
          </a:lstStyle>
          <a:p>
            <a:r>
              <a:rPr lang="en-US"/>
              <a:t>Click to edit Master title style</a:t>
            </a:r>
            <a:endParaRPr lang="de-CH" dirty="0"/>
          </a:p>
        </p:txBody>
      </p:sp>
      <p:sp>
        <p:nvSpPr>
          <p:cNvPr id="8" name="Textplatzhalter 7">
            <a:extLst>
              <a:ext uri="{FF2B5EF4-FFF2-40B4-BE49-F238E27FC236}">
                <a16:creationId xmlns:a16="http://schemas.microsoft.com/office/drawing/2014/main" id="{F50B95C8-A3D7-4986-B9AA-7D64F5AF54F6}"/>
              </a:ext>
            </a:extLst>
          </p:cNvPr>
          <p:cNvSpPr>
            <a:spLocks noGrp="1"/>
          </p:cNvSpPr>
          <p:nvPr>
            <p:ph type="body" sz="quarter" idx="13"/>
          </p:nvPr>
        </p:nvSpPr>
        <p:spPr>
          <a:xfrm>
            <a:off x="479425" y="1808163"/>
            <a:ext cx="3455988" cy="4213225"/>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lvl1pPr>
              <a:defRPr>
                <a:solidFill>
                  <a:srgbClr val="FFFFFF"/>
                </a:solidFill>
              </a:defRPr>
            </a:lvl1pPr>
          </a:lstStyle>
          <a:p>
            <a:fld id="{476BE59D-4918-439E-9CBF-5840B2847889}" type="slidenum">
              <a:rPr lang="de-CH" smtClean="0"/>
              <a:pPr/>
              <a:t>‹#›</a:t>
            </a:fld>
            <a:endParaRPr lang="de-CH" dirty="0"/>
          </a:p>
        </p:txBody>
      </p:sp>
      <p:sp>
        <p:nvSpPr>
          <p:cNvPr id="5" name="Textplatzhalter 7">
            <a:extLst>
              <a:ext uri="{FF2B5EF4-FFF2-40B4-BE49-F238E27FC236}">
                <a16:creationId xmlns:a16="http://schemas.microsoft.com/office/drawing/2014/main" id="{B35E508E-E5DE-4F61-8FB9-DFC4286D072A}"/>
              </a:ext>
            </a:extLst>
          </p:cNvPr>
          <p:cNvSpPr>
            <a:spLocks noGrp="1"/>
          </p:cNvSpPr>
          <p:nvPr>
            <p:ph type="body" sz="quarter" idx="15"/>
          </p:nvPr>
        </p:nvSpPr>
        <p:spPr>
          <a:xfrm>
            <a:off x="4367213" y="1808163"/>
            <a:ext cx="3455988" cy="4213225"/>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6" name="Textplatzhalter 7">
            <a:extLst>
              <a:ext uri="{FF2B5EF4-FFF2-40B4-BE49-F238E27FC236}">
                <a16:creationId xmlns:a16="http://schemas.microsoft.com/office/drawing/2014/main" id="{E139E40F-E323-4104-824E-8A6657E137E9}"/>
              </a:ext>
            </a:extLst>
          </p:cNvPr>
          <p:cNvSpPr>
            <a:spLocks noGrp="1"/>
          </p:cNvSpPr>
          <p:nvPr>
            <p:ph type="body" sz="quarter" idx="16"/>
          </p:nvPr>
        </p:nvSpPr>
        <p:spPr>
          <a:xfrm>
            <a:off x="8255001" y="1808163"/>
            <a:ext cx="3455988" cy="4213225"/>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3" name="Fußzeilenplatzhalter 2">
            <a:extLst>
              <a:ext uri="{FF2B5EF4-FFF2-40B4-BE49-F238E27FC236}">
                <a16:creationId xmlns:a16="http://schemas.microsoft.com/office/drawing/2014/main" id="{91DB498D-4098-4521-B062-56D2A2C1AD70}"/>
              </a:ext>
            </a:extLst>
          </p:cNvPr>
          <p:cNvSpPr>
            <a:spLocks noGrp="1"/>
          </p:cNvSpPr>
          <p:nvPr>
            <p:ph type="ftr" sz="quarter" idx="17"/>
          </p:nvPr>
        </p:nvSpPr>
        <p:spPr/>
        <p:txBody>
          <a:bodyPr/>
          <a:lstStyle>
            <a:lvl1pPr>
              <a:defRPr>
                <a:solidFill>
                  <a:srgbClr val="FFFFFF"/>
                </a:solidFill>
              </a:defRPr>
            </a:lvl1pPr>
          </a:lstStyle>
          <a:p>
            <a:r>
              <a:rPr lang="de-CH"/>
              <a:t>NFP 73 – Nachhaltige Wirtschaft</a:t>
            </a:r>
            <a:endParaRPr lang="de-CH" dirty="0"/>
          </a:p>
        </p:txBody>
      </p:sp>
      <p:pic>
        <p:nvPicPr>
          <p:cNvPr id="11" name="Grafik 10">
            <a:extLst>
              <a:ext uri="{FF2B5EF4-FFF2-40B4-BE49-F238E27FC236}">
                <a16:creationId xmlns:a16="http://schemas.microsoft.com/office/drawing/2014/main" id="{0F7B9A34-EA56-4469-B2A6-D27AC0BFB85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79425" y="6338112"/>
            <a:ext cx="849632" cy="259080"/>
          </a:xfrm>
          <a:prstGeom prst="rect">
            <a:avLst/>
          </a:prstGeom>
        </p:spPr>
      </p:pic>
    </p:spTree>
    <p:extLst>
      <p:ext uri="{BB962C8B-B14F-4D97-AF65-F5344CB8AC3E}">
        <p14:creationId xmlns:p14="http://schemas.microsoft.com/office/powerpoint/2010/main" val="975214657"/>
      </p:ext>
    </p:extLst>
  </p:cSld>
  <p:clrMapOvr>
    <a:masterClrMapping/>
  </p:clrMapOvr>
  <p:extLst>
    <p:ext uri="{DCECCB84-F9BA-43D5-87BE-67443E8EF086}">
      <p15:sldGuideLst xmlns:p15="http://schemas.microsoft.com/office/powerpoint/2012/main">
        <p15:guide id="1" pos="2479" userDrawn="1">
          <p15:clr>
            <a:srgbClr val="F26B43"/>
          </p15:clr>
        </p15:guide>
        <p15:guide id="2" pos="2751" userDrawn="1">
          <p15:clr>
            <a:srgbClr val="F26B43"/>
          </p15:clr>
        </p15:guide>
        <p15:guide id="3" pos="4929" userDrawn="1">
          <p15:clr>
            <a:srgbClr val="F26B43"/>
          </p15:clr>
        </p15:guide>
        <p15:guide id="4" pos="5201" userDrawn="1">
          <p15:clr>
            <a:srgbClr val="F26B43"/>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Only" preserve="1">
  <p:cSld name="Nur Titel dunkelblau">
    <p:bg>
      <p:bgPr>
        <a:solidFill>
          <a:srgbClr val="04293C"/>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EEE5DC-A33D-44AB-A2A8-4B5D291AB766}"/>
              </a:ext>
            </a:extLst>
          </p:cNvPr>
          <p:cNvSpPr>
            <a:spLocks noGrp="1"/>
          </p:cNvSpPr>
          <p:nvPr>
            <p:ph type="title"/>
          </p:nvPr>
        </p:nvSpPr>
        <p:spPr>
          <a:noFill/>
        </p:spPr>
        <p:txBody>
          <a:bodyPr/>
          <a:lstStyle>
            <a:lvl1pPr>
              <a:defRPr>
                <a:solidFill>
                  <a:srgbClr val="83D0F5"/>
                </a:solidFill>
              </a:defRPr>
            </a:lvl1pPr>
          </a:lstStyle>
          <a:p>
            <a:r>
              <a:rPr lang="en-US"/>
              <a:t>Click to edit Master title style</a:t>
            </a:r>
            <a:endParaRPr lang="de-CH" dirty="0"/>
          </a:p>
        </p:txBody>
      </p:sp>
      <p:sp>
        <p:nvSpPr>
          <p:cNvPr id="6" name="Foliennummernplatzhalter 5">
            <a:extLst>
              <a:ext uri="{FF2B5EF4-FFF2-40B4-BE49-F238E27FC236}">
                <a16:creationId xmlns:a16="http://schemas.microsoft.com/office/drawing/2014/main" id="{0CB4D479-3B15-4C02-B897-E5FF054F0E72}"/>
              </a:ext>
            </a:extLst>
          </p:cNvPr>
          <p:cNvSpPr>
            <a:spLocks noGrp="1"/>
          </p:cNvSpPr>
          <p:nvPr>
            <p:ph type="sldNum" sz="quarter" idx="10"/>
          </p:nvPr>
        </p:nvSpPr>
        <p:spPr/>
        <p:txBody>
          <a:bodyPr/>
          <a:lstStyle>
            <a:lvl1pPr>
              <a:defRPr>
                <a:solidFill>
                  <a:srgbClr val="FFFFFF"/>
                </a:solidFill>
              </a:defRPr>
            </a:lvl1pPr>
          </a:lstStyle>
          <a:p>
            <a:fld id="{476BE59D-4918-439E-9CBF-5840B2847889}" type="slidenum">
              <a:rPr lang="de-CH" smtClean="0"/>
              <a:pPr/>
              <a:t>‹#›</a:t>
            </a:fld>
            <a:endParaRPr lang="de-CH" dirty="0"/>
          </a:p>
        </p:txBody>
      </p:sp>
      <p:sp>
        <p:nvSpPr>
          <p:cNvPr id="3" name="Fußzeilenplatzhalter 2">
            <a:extLst>
              <a:ext uri="{FF2B5EF4-FFF2-40B4-BE49-F238E27FC236}">
                <a16:creationId xmlns:a16="http://schemas.microsoft.com/office/drawing/2014/main" id="{72E7AC46-F7D7-4A89-A024-1E72D1254DC9}"/>
              </a:ext>
            </a:extLst>
          </p:cNvPr>
          <p:cNvSpPr>
            <a:spLocks noGrp="1"/>
          </p:cNvSpPr>
          <p:nvPr>
            <p:ph type="ftr" sz="quarter" idx="11"/>
          </p:nvPr>
        </p:nvSpPr>
        <p:spPr/>
        <p:txBody>
          <a:bodyPr/>
          <a:lstStyle>
            <a:lvl1pPr>
              <a:defRPr>
                <a:solidFill>
                  <a:srgbClr val="FFFFFF"/>
                </a:solidFill>
              </a:defRPr>
            </a:lvl1pPr>
          </a:lstStyle>
          <a:p>
            <a:r>
              <a:rPr lang="de-CH"/>
              <a:t>NFP 73 – Nachhaltige Wirtschaft</a:t>
            </a:r>
            <a:endParaRPr lang="de-CH" dirty="0"/>
          </a:p>
        </p:txBody>
      </p:sp>
      <p:pic>
        <p:nvPicPr>
          <p:cNvPr id="8" name="Grafik 7">
            <a:extLst>
              <a:ext uri="{FF2B5EF4-FFF2-40B4-BE49-F238E27FC236}">
                <a16:creationId xmlns:a16="http://schemas.microsoft.com/office/drawing/2014/main" id="{5374331F-D8A9-4F7E-8969-B7F2205BDA8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79425" y="6338112"/>
            <a:ext cx="849632" cy="259080"/>
          </a:xfrm>
          <a:prstGeom prst="rect">
            <a:avLst/>
          </a:prstGeom>
        </p:spPr>
      </p:pic>
    </p:spTree>
    <p:extLst>
      <p:ext uri="{BB962C8B-B14F-4D97-AF65-F5344CB8AC3E}">
        <p14:creationId xmlns:p14="http://schemas.microsoft.com/office/powerpoint/2010/main" val="31260954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 Untertitel und Text 3s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8" name="Textplatzhalter 7">
            <a:extLst>
              <a:ext uri="{FF2B5EF4-FFF2-40B4-BE49-F238E27FC236}">
                <a16:creationId xmlns:a16="http://schemas.microsoft.com/office/drawing/2014/main" id="{F50B95C8-A3D7-4986-B9AA-7D64F5AF54F6}"/>
              </a:ext>
            </a:extLst>
          </p:cNvPr>
          <p:cNvSpPr>
            <a:spLocks noGrp="1"/>
          </p:cNvSpPr>
          <p:nvPr>
            <p:ph type="body" sz="quarter" idx="13"/>
          </p:nvPr>
        </p:nvSpPr>
        <p:spPr>
          <a:xfrm>
            <a:off x="479426" y="2565400"/>
            <a:ext cx="3455988" cy="345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5" name="Textplatzhalter 7">
            <a:extLst>
              <a:ext uri="{FF2B5EF4-FFF2-40B4-BE49-F238E27FC236}">
                <a16:creationId xmlns:a16="http://schemas.microsoft.com/office/drawing/2014/main" id="{B35E508E-E5DE-4F61-8FB9-DFC4286D072A}"/>
              </a:ext>
            </a:extLst>
          </p:cNvPr>
          <p:cNvSpPr>
            <a:spLocks noGrp="1"/>
          </p:cNvSpPr>
          <p:nvPr>
            <p:ph type="body" sz="quarter" idx="15"/>
          </p:nvPr>
        </p:nvSpPr>
        <p:spPr>
          <a:xfrm>
            <a:off x="4367214" y="2565400"/>
            <a:ext cx="3455988" cy="345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6" name="Textplatzhalter 7">
            <a:extLst>
              <a:ext uri="{FF2B5EF4-FFF2-40B4-BE49-F238E27FC236}">
                <a16:creationId xmlns:a16="http://schemas.microsoft.com/office/drawing/2014/main" id="{E139E40F-E323-4104-824E-8A6657E137E9}"/>
              </a:ext>
            </a:extLst>
          </p:cNvPr>
          <p:cNvSpPr>
            <a:spLocks noGrp="1"/>
          </p:cNvSpPr>
          <p:nvPr>
            <p:ph type="body" sz="quarter" idx="16"/>
          </p:nvPr>
        </p:nvSpPr>
        <p:spPr>
          <a:xfrm>
            <a:off x="8255002" y="2565400"/>
            <a:ext cx="3455988" cy="345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7" name="Textplatzhalter 7">
            <a:extLst>
              <a:ext uri="{FF2B5EF4-FFF2-40B4-BE49-F238E27FC236}">
                <a16:creationId xmlns:a16="http://schemas.microsoft.com/office/drawing/2014/main" id="{800D5217-869C-45D9-80A7-0DA32B326EED}"/>
              </a:ext>
            </a:extLst>
          </p:cNvPr>
          <p:cNvSpPr>
            <a:spLocks noGrp="1"/>
          </p:cNvSpPr>
          <p:nvPr>
            <p:ph type="body" sz="quarter" idx="12" hasCustomPrompt="1"/>
          </p:nvPr>
        </p:nvSpPr>
        <p:spPr>
          <a:xfrm>
            <a:off x="479425" y="1808163"/>
            <a:ext cx="3455986" cy="587375"/>
          </a:xfrm>
          <a:solidFill>
            <a:srgbClr val="C95B40"/>
          </a:solidFill>
        </p:spPr>
        <p:txBody>
          <a:bodyPr lIns="144000" rIns="72000" anchor="ctr" anchorCtr="0"/>
          <a:lstStyle>
            <a:lvl1pPr marL="0" indent="0">
              <a:lnSpc>
                <a:spcPct val="100000"/>
              </a:lnSpc>
              <a:buNone/>
              <a:defRPr sz="2800" b="1">
                <a:solidFill>
                  <a:srgbClr val="FFFFFF"/>
                </a:solidFill>
              </a:defRPr>
            </a:lvl1pPr>
            <a:lvl2pPr marL="216000" indent="0">
              <a:buNone/>
              <a:defRPr b="1"/>
            </a:lvl2pPr>
            <a:lvl3pPr marL="432000" indent="0">
              <a:buNone/>
              <a:defRPr b="1"/>
            </a:lvl3pPr>
            <a:lvl4pPr marL="648000" indent="0">
              <a:buNone/>
              <a:defRPr b="1"/>
            </a:lvl4pPr>
            <a:lvl5pPr marL="864000" indent="0">
              <a:buNone/>
              <a:defRPr b="1"/>
            </a:lvl5pPr>
          </a:lstStyle>
          <a:p>
            <a:pPr lvl="0"/>
            <a:r>
              <a:rPr lang="de-CH" dirty="0"/>
              <a:t>Untertitel</a:t>
            </a:r>
          </a:p>
        </p:txBody>
      </p:sp>
      <p:sp>
        <p:nvSpPr>
          <p:cNvPr id="10" name="Textplatzhalter 7">
            <a:extLst>
              <a:ext uri="{FF2B5EF4-FFF2-40B4-BE49-F238E27FC236}">
                <a16:creationId xmlns:a16="http://schemas.microsoft.com/office/drawing/2014/main" id="{3ACCC25D-B484-4531-8528-6A15A7641113}"/>
              </a:ext>
            </a:extLst>
          </p:cNvPr>
          <p:cNvSpPr>
            <a:spLocks noGrp="1"/>
          </p:cNvSpPr>
          <p:nvPr>
            <p:ph type="body" sz="quarter" idx="17" hasCustomPrompt="1"/>
          </p:nvPr>
        </p:nvSpPr>
        <p:spPr>
          <a:xfrm>
            <a:off x="4360048" y="1808163"/>
            <a:ext cx="3455986" cy="587375"/>
          </a:xfrm>
          <a:solidFill>
            <a:srgbClr val="C95B40"/>
          </a:solidFill>
        </p:spPr>
        <p:txBody>
          <a:bodyPr lIns="144000" rIns="72000" anchor="ctr" anchorCtr="0"/>
          <a:lstStyle>
            <a:lvl1pPr marL="0" indent="0">
              <a:lnSpc>
                <a:spcPct val="100000"/>
              </a:lnSpc>
              <a:buNone/>
              <a:defRPr sz="2800" b="1">
                <a:solidFill>
                  <a:srgbClr val="FFFFFF"/>
                </a:solidFill>
              </a:defRPr>
            </a:lvl1pPr>
            <a:lvl2pPr marL="216000" indent="0">
              <a:buNone/>
              <a:defRPr b="1"/>
            </a:lvl2pPr>
            <a:lvl3pPr marL="432000" indent="0">
              <a:buNone/>
              <a:defRPr b="1"/>
            </a:lvl3pPr>
            <a:lvl4pPr marL="648000" indent="0">
              <a:buNone/>
              <a:defRPr b="1"/>
            </a:lvl4pPr>
            <a:lvl5pPr marL="864000" indent="0">
              <a:buNone/>
              <a:defRPr b="1"/>
            </a:lvl5pPr>
          </a:lstStyle>
          <a:p>
            <a:pPr lvl="0"/>
            <a:r>
              <a:rPr lang="de-CH" dirty="0"/>
              <a:t>Untertitel</a:t>
            </a:r>
          </a:p>
        </p:txBody>
      </p:sp>
      <p:sp>
        <p:nvSpPr>
          <p:cNvPr id="11" name="Textplatzhalter 7">
            <a:extLst>
              <a:ext uri="{FF2B5EF4-FFF2-40B4-BE49-F238E27FC236}">
                <a16:creationId xmlns:a16="http://schemas.microsoft.com/office/drawing/2014/main" id="{61974633-B512-448B-A902-2B50803F1F20}"/>
              </a:ext>
            </a:extLst>
          </p:cNvPr>
          <p:cNvSpPr>
            <a:spLocks noGrp="1"/>
          </p:cNvSpPr>
          <p:nvPr>
            <p:ph type="body" sz="quarter" idx="18" hasCustomPrompt="1"/>
          </p:nvPr>
        </p:nvSpPr>
        <p:spPr>
          <a:xfrm>
            <a:off x="8256589" y="1808163"/>
            <a:ext cx="3455986" cy="587375"/>
          </a:xfrm>
          <a:solidFill>
            <a:srgbClr val="C95B40"/>
          </a:solidFill>
        </p:spPr>
        <p:txBody>
          <a:bodyPr lIns="144000" rIns="72000" anchor="ctr" anchorCtr="0"/>
          <a:lstStyle>
            <a:lvl1pPr marL="0" indent="0">
              <a:lnSpc>
                <a:spcPct val="100000"/>
              </a:lnSpc>
              <a:buNone/>
              <a:defRPr sz="2800" b="1">
                <a:solidFill>
                  <a:srgbClr val="FFFFFF"/>
                </a:solidFill>
              </a:defRPr>
            </a:lvl1pPr>
            <a:lvl2pPr marL="216000" indent="0">
              <a:buNone/>
              <a:defRPr b="1"/>
            </a:lvl2pPr>
            <a:lvl3pPr marL="432000" indent="0">
              <a:buNone/>
              <a:defRPr b="1"/>
            </a:lvl3pPr>
            <a:lvl4pPr marL="648000" indent="0">
              <a:buNone/>
              <a:defRPr b="1"/>
            </a:lvl4pPr>
            <a:lvl5pPr marL="864000" indent="0">
              <a:buNone/>
              <a:defRPr b="1"/>
            </a:lvl5pPr>
          </a:lstStyle>
          <a:p>
            <a:pPr lvl="0"/>
            <a:r>
              <a:rPr lang="de-CH" dirty="0"/>
              <a:t>Untertitel</a:t>
            </a:r>
          </a:p>
        </p:txBody>
      </p:sp>
      <p:sp>
        <p:nvSpPr>
          <p:cNvPr id="3" name="Fußzeilenplatzhalter 2">
            <a:extLst>
              <a:ext uri="{FF2B5EF4-FFF2-40B4-BE49-F238E27FC236}">
                <a16:creationId xmlns:a16="http://schemas.microsoft.com/office/drawing/2014/main" id="{FB866047-B472-4825-A46C-F932487ECDD8}"/>
              </a:ext>
            </a:extLst>
          </p:cNvPr>
          <p:cNvSpPr>
            <a:spLocks noGrp="1"/>
          </p:cNvSpPr>
          <p:nvPr>
            <p:ph type="ftr" sz="quarter" idx="19"/>
          </p:nvPr>
        </p:nvSpPr>
        <p:spPr/>
        <p:txBody>
          <a:bodyPr/>
          <a:lstStyle/>
          <a:p>
            <a:r>
              <a:rPr lang="de-CH"/>
              <a:t>NFP 73 – Nachhaltige Wirtschaft</a:t>
            </a:r>
            <a:endParaRPr lang="de-CH" dirty="0"/>
          </a:p>
        </p:txBody>
      </p:sp>
    </p:spTree>
    <p:extLst>
      <p:ext uri="{BB962C8B-B14F-4D97-AF65-F5344CB8AC3E}">
        <p14:creationId xmlns:p14="http://schemas.microsoft.com/office/powerpoint/2010/main" val="3261757485"/>
      </p:ext>
    </p:extLst>
  </p:cSld>
  <p:clrMapOvr>
    <a:masterClrMapping/>
  </p:clrMapOvr>
  <p:extLst>
    <p:ext uri="{DCECCB84-F9BA-43D5-87BE-67443E8EF086}">
      <p15:sldGuideLst xmlns:p15="http://schemas.microsoft.com/office/powerpoint/2012/main">
        <p15:guide id="1" pos="2479" userDrawn="1">
          <p15:clr>
            <a:srgbClr val="F26B43"/>
          </p15:clr>
        </p15:guide>
        <p15:guide id="2" pos="2751" userDrawn="1">
          <p15:clr>
            <a:srgbClr val="F26B43"/>
          </p15:clr>
        </p15:guide>
        <p15:guide id="3" pos="4929" userDrawn="1">
          <p15:clr>
            <a:srgbClr val="F26B43"/>
          </p15:clr>
        </p15:guide>
        <p15:guide id="4" pos="5201" userDrawn="1">
          <p15:clr>
            <a:srgbClr val="F26B43"/>
          </p15:clr>
        </p15:guide>
        <p15:guide id="5" orient="horz" pos="1616" userDrawn="1">
          <p15:clr>
            <a:srgbClr val="F26B43"/>
          </p15:clr>
        </p15:guide>
        <p15:guide id="6" orient="horz" pos="1502" userDrawn="1">
          <p15:clr>
            <a:srgbClr val="F26B43"/>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Untertitel, Text und Bi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12" name="Bildplatzhalter 15">
            <a:extLst>
              <a:ext uri="{FF2B5EF4-FFF2-40B4-BE49-F238E27FC236}">
                <a16:creationId xmlns:a16="http://schemas.microsoft.com/office/drawing/2014/main" id="{1016FEE6-78F1-4711-9761-1435CC0DDBAD}"/>
              </a:ext>
            </a:extLst>
          </p:cNvPr>
          <p:cNvSpPr>
            <a:spLocks noGrp="1"/>
          </p:cNvSpPr>
          <p:nvPr>
            <p:ph type="pic" sz="quarter" idx="10"/>
          </p:nvPr>
        </p:nvSpPr>
        <p:spPr>
          <a:xfrm>
            <a:off x="4367212" y="1808164"/>
            <a:ext cx="7824787" cy="4213224"/>
          </a:xfrm>
          <a:solidFill>
            <a:schemeClr val="accent6">
              <a:lumMod val="40000"/>
              <a:lumOff val="60000"/>
            </a:schemeClr>
          </a:solidFill>
        </p:spPr>
        <p:txBody>
          <a:bodyPr/>
          <a:lstStyle>
            <a:lvl1pPr marL="0" indent="0">
              <a:buNone/>
              <a:defRPr/>
            </a:lvl1pPr>
          </a:lstStyle>
          <a:p>
            <a:r>
              <a:rPr lang="en-US"/>
              <a:t>Click icon to add picture</a:t>
            </a:r>
            <a:endParaRPr lang="de-CH" dirty="0"/>
          </a:p>
        </p:txBody>
      </p:sp>
      <p:sp>
        <p:nvSpPr>
          <p:cNvPr id="13" name="Textplatzhalter 7">
            <a:extLst>
              <a:ext uri="{FF2B5EF4-FFF2-40B4-BE49-F238E27FC236}">
                <a16:creationId xmlns:a16="http://schemas.microsoft.com/office/drawing/2014/main" id="{0BB7196D-B04D-43F7-9BD1-58AF3D0BA6DD}"/>
              </a:ext>
            </a:extLst>
          </p:cNvPr>
          <p:cNvSpPr>
            <a:spLocks noGrp="1"/>
          </p:cNvSpPr>
          <p:nvPr>
            <p:ph type="body" sz="quarter" idx="15" hasCustomPrompt="1"/>
          </p:nvPr>
        </p:nvSpPr>
        <p:spPr>
          <a:xfrm>
            <a:off x="4367214" y="6143302"/>
            <a:ext cx="7345362" cy="288000"/>
          </a:xfrm>
        </p:spPr>
        <p:txBody>
          <a:bodyPr anchor="t" anchorCtr="0"/>
          <a:lstStyle>
            <a:lvl1pPr marL="0" indent="0" algn="l">
              <a:lnSpc>
                <a:spcPct val="100000"/>
              </a:lnSpc>
              <a:buNone/>
              <a:defRPr sz="1400"/>
            </a:lvl1pPr>
            <a:lvl2pPr marL="216000" indent="0">
              <a:buNone/>
              <a:defRPr/>
            </a:lvl2pPr>
            <a:lvl3pPr marL="432000" indent="0">
              <a:buNone/>
              <a:defRPr/>
            </a:lvl3pPr>
            <a:lvl4pPr marL="648000" indent="0">
              <a:buNone/>
              <a:defRPr/>
            </a:lvl4pPr>
            <a:lvl5pPr marL="864000" indent="0">
              <a:buNone/>
              <a:defRPr/>
            </a:lvl5pPr>
          </a:lstStyle>
          <a:p>
            <a:pPr lvl="0"/>
            <a:r>
              <a:rPr lang="de-CH" dirty="0"/>
              <a:t>Legende</a:t>
            </a:r>
          </a:p>
        </p:txBody>
      </p:sp>
      <p:sp>
        <p:nvSpPr>
          <p:cNvPr id="16" name="Textplatzhalter 7">
            <a:extLst>
              <a:ext uri="{FF2B5EF4-FFF2-40B4-BE49-F238E27FC236}">
                <a16:creationId xmlns:a16="http://schemas.microsoft.com/office/drawing/2014/main" id="{67B133D6-A2A9-443C-994B-305F16450BEB}"/>
              </a:ext>
            </a:extLst>
          </p:cNvPr>
          <p:cNvSpPr>
            <a:spLocks noGrp="1"/>
          </p:cNvSpPr>
          <p:nvPr>
            <p:ph type="body" sz="quarter" idx="13"/>
          </p:nvPr>
        </p:nvSpPr>
        <p:spPr>
          <a:xfrm>
            <a:off x="479426" y="2565400"/>
            <a:ext cx="3455988" cy="345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17" name="Textplatzhalter 7">
            <a:extLst>
              <a:ext uri="{FF2B5EF4-FFF2-40B4-BE49-F238E27FC236}">
                <a16:creationId xmlns:a16="http://schemas.microsoft.com/office/drawing/2014/main" id="{360DC21B-1A24-482B-9FFE-E8D8C5D31F40}"/>
              </a:ext>
            </a:extLst>
          </p:cNvPr>
          <p:cNvSpPr>
            <a:spLocks noGrp="1"/>
          </p:cNvSpPr>
          <p:nvPr>
            <p:ph type="body" sz="quarter" idx="12" hasCustomPrompt="1"/>
          </p:nvPr>
        </p:nvSpPr>
        <p:spPr>
          <a:xfrm>
            <a:off x="479424" y="1808163"/>
            <a:ext cx="3887789" cy="587375"/>
          </a:xfrm>
          <a:solidFill>
            <a:srgbClr val="C95B40"/>
          </a:solidFill>
        </p:spPr>
        <p:txBody>
          <a:bodyPr lIns="144000" rIns="72000" anchor="ctr" anchorCtr="0"/>
          <a:lstStyle>
            <a:lvl1pPr marL="0" indent="0">
              <a:lnSpc>
                <a:spcPct val="100000"/>
              </a:lnSpc>
              <a:buNone/>
              <a:defRPr sz="2800" b="1">
                <a:solidFill>
                  <a:srgbClr val="FFFFFF"/>
                </a:solidFill>
              </a:defRPr>
            </a:lvl1pPr>
            <a:lvl2pPr marL="216000" indent="0">
              <a:buNone/>
              <a:defRPr b="1"/>
            </a:lvl2pPr>
            <a:lvl3pPr marL="432000" indent="0">
              <a:buNone/>
              <a:defRPr b="1"/>
            </a:lvl3pPr>
            <a:lvl4pPr marL="648000" indent="0">
              <a:buNone/>
              <a:defRPr b="1"/>
            </a:lvl4pPr>
            <a:lvl5pPr marL="864000" indent="0">
              <a:buNone/>
              <a:defRPr b="1"/>
            </a:lvl5pPr>
          </a:lstStyle>
          <a:p>
            <a:pPr lvl="0"/>
            <a:r>
              <a:rPr lang="de-CH" dirty="0"/>
              <a:t>Untertitel</a:t>
            </a:r>
          </a:p>
        </p:txBody>
      </p:sp>
      <p:sp>
        <p:nvSpPr>
          <p:cNvPr id="3" name="Fußzeilenplatzhalter 2">
            <a:extLst>
              <a:ext uri="{FF2B5EF4-FFF2-40B4-BE49-F238E27FC236}">
                <a16:creationId xmlns:a16="http://schemas.microsoft.com/office/drawing/2014/main" id="{090F16A9-EC3C-44FF-A3E6-99CDF05D80DA}"/>
              </a:ext>
            </a:extLst>
          </p:cNvPr>
          <p:cNvSpPr>
            <a:spLocks noGrp="1"/>
          </p:cNvSpPr>
          <p:nvPr>
            <p:ph type="ftr" sz="quarter" idx="16"/>
          </p:nvPr>
        </p:nvSpPr>
        <p:spPr/>
        <p:txBody>
          <a:bodyPr/>
          <a:lstStyle/>
          <a:p>
            <a:r>
              <a:rPr lang="de-CH"/>
              <a:t>NFP 73 – Nachhaltige Wirtschaft</a:t>
            </a:r>
            <a:endParaRPr lang="de-CH" dirty="0"/>
          </a:p>
        </p:txBody>
      </p:sp>
    </p:spTree>
    <p:extLst>
      <p:ext uri="{BB962C8B-B14F-4D97-AF65-F5344CB8AC3E}">
        <p14:creationId xmlns:p14="http://schemas.microsoft.com/office/powerpoint/2010/main" val="53165092"/>
      </p:ext>
    </p:extLst>
  </p:cSld>
  <p:clrMapOvr>
    <a:masterClrMapping/>
  </p:clrMapOvr>
  <p:extLst>
    <p:ext uri="{DCECCB84-F9BA-43D5-87BE-67443E8EF086}">
      <p15:sldGuideLst xmlns:p15="http://schemas.microsoft.com/office/powerpoint/2012/main">
        <p15:guide id="1" pos="2479" userDrawn="1">
          <p15:clr>
            <a:srgbClr val="F26B43"/>
          </p15:clr>
        </p15:guide>
        <p15:guide id="2" pos="2751" userDrawn="1">
          <p15:clr>
            <a:srgbClr val="F26B43"/>
          </p15:clr>
        </p15:guide>
        <p15:guide id="3" pos="4929" userDrawn="1">
          <p15:clr>
            <a:srgbClr val="F26B43"/>
          </p15:clr>
        </p15:guide>
        <p15:guide id="4" pos="5201" userDrawn="1">
          <p15:clr>
            <a:srgbClr val="F26B43"/>
          </p15:clr>
        </p15:guide>
        <p15:guide id="5" orient="horz" pos="1616" userDrawn="1">
          <p15:clr>
            <a:srgbClr val="F26B43"/>
          </p15:clr>
        </p15:guide>
        <p15:guide id="6" orient="horz" pos="1502" userDrawn="1">
          <p15:clr>
            <a:srgbClr val="F26B43"/>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el, Untertitel, Text und 2 Bild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12" name="Bildplatzhalter 15">
            <a:extLst>
              <a:ext uri="{FF2B5EF4-FFF2-40B4-BE49-F238E27FC236}">
                <a16:creationId xmlns:a16="http://schemas.microsoft.com/office/drawing/2014/main" id="{1016FEE6-78F1-4711-9761-1435CC0DDBAD}"/>
              </a:ext>
            </a:extLst>
          </p:cNvPr>
          <p:cNvSpPr>
            <a:spLocks noGrp="1"/>
          </p:cNvSpPr>
          <p:nvPr>
            <p:ph type="pic" sz="quarter" idx="10"/>
          </p:nvPr>
        </p:nvSpPr>
        <p:spPr>
          <a:xfrm>
            <a:off x="4367212" y="1808164"/>
            <a:ext cx="3455989" cy="4213224"/>
          </a:xfrm>
          <a:solidFill>
            <a:schemeClr val="accent6">
              <a:lumMod val="40000"/>
              <a:lumOff val="60000"/>
            </a:schemeClr>
          </a:solidFill>
        </p:spPr>
        <p:txBody>
          <a:bodyPr/>
          <a:lstStyle>
            <a:lvl1pPr marL="0" indent="0">
              <a:buNone/>
              <a:defRPr/>
            </a:lvl1pPr>
          </a:lstStyle>
          <a:p>
            <a:r>
              <a:rPr lang="en-US"/>
              <a:t>Click icon to add picture</a:t>
            </a:r>
            <a:endParaRPr lang="de-CH" dirty="0"/>
          </a:p>
        </p:txBody>
      </p:sp>
      <p:sp>
        <p:nvSpPr>
          <p:cNvPr id="13" name="Textplatzhalter 7">
            <a:extLst>
              <a:ext uri="{FF2B5EF4-FFF2-40B4-BE49-F238E27FC236}">
                <a16:creationId xmlns:a16="http://schemas.microsoft.com/office/drawing/2014/main" id="{0BB7196D-B04D-43F7-9BD1-58AF3D0BA6DD}"/>
              </a:ext>
            </a:extLst>
          </p:cNvPr>
          <p:cNvSpPr>
            <a:spLocks noGrp="1"/>
          </p:cNvSpPr>
          <p:nvPr>
            <p:ph type="body" sz="quarter" idx="15" hasCustomPrompt="1"/>
          </p:nvPr>
        </p:nvSpPr>
        <p:spPr>
          <a:xfrm>
            <a:off x="4367214" y="6143302"/>
            <a:ext cx="7345362" cy="288000"/>
          </a:xfrm>
        </p:spPr>
        <p:txBody>
          <a:bodyPr anchor="t" anchorCtr="0"/>
          <a:lstStyle>
            <a:lvl1pPr marL="0" indent="0" algn="l">
              <a:lnSpc>
                <a:spcPct val="100000"/>
              </a:lnSpc>
              <a:buNone/>
              <a:defRPr sz="1400"/>
            </a:lvl1pPr>
            <a:lvl2pPr marL="216000" indent="0">
              <a:buNone/>
              <a:defRPr/>
            </a:lvl2pPr>
            <a:lvl3pPr marL="432000" indent="0">
              <a:buNone/>
              <a:defRPr/>
            </a:lvl3pPr>
            <a:lvl4pPr marL="648000" indent="0">
              <a:buNone/>
              <a:defRPr/>
            </a:lvl4pPr>
            <a:lvl5pPr marL="864000" indent="0">
              <a:buNone/>
              <a:defRPr/>
            </a:lvl5pPr>
          </a:lstStyle>
          <a:p>
            <a:pPr lvl="0"/>
            <a:r>
              <a:rPr lang="de-CH" dirty="0"/>
              <a:t>Legende</a:t>
            </a:r>
          </a:p>
        </p:txBody>
      </p:sp>
      <p:sp>
        <p:nvSpPr>
          <p:cNvPr id="16" name="Textplatzhalter 7">
            <a:extLst>
              <a:ext uri="{FF2B5EF4-FFF2-40B4-BE49-F238E27FC236}">
                <a16:creationId xmlns:a16="http://schemas.microsoft.com/office/drawing/2014/main" id="{67B133D6-A2A9-443C-994B-305F16450BEB}"/>
              </a:ext>
            </a:extLst>
          </p:cNvPr>
          <p:cNvSpPr>
            <a:spLocks noGrp="1"/>
          </p:cNvSpPr>
          <p:nvPr>
            <p:ph type="body" sz="quarter" idx="13"/>
          </p:nvPr>
        </p:nvSpPr>
        <p:spPr>
          <a:xfrm>
            <a:off x="479426" y="2565400"/>
            <a:ext cx="3455988" cy="345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17" name="Textplatzhalter 7">
            <a:extLst>
              <a:ext uri="{FF2B5EF4-FFF2-40B4-BE49-F238E27FC236}">
                <a16:creationId xmlns:a16="http://schemas.microsoft.com/office/drawing/2014/main" id="{360DC21B-1A24-482B-9FFE-E8D8C5D31F40}"/>
              </a:ext>
            </a:extLst>
          </p:cNvPr>
          <p:cNvSpPr>
            <a:spLocks noGrp="1"/>
          </p:cNvSpPr>
          <p:nvPr>
            <p:ph type="body" sz="quarter" idx="12" hasCustomPrompt="1"/>
          </p:nvPr>
        </p:nvSpPr>
        <p:spPr>
          <a:xfrm>
            <a:off x="479424" y="1808163"/>
            <a:ext cx="3887789" cy="587375"/>
          </a:xfrm>
          <a:solidFill>
            <a:srgbClr val="C95B40"/>
          </a:solidFill>
        </p:spPr>
        <p:txBody>
          <a:bodyPr lIns="144000" rIns="72000" anchor="ctr" anchorCtr="0"/>
          <a:lstStyle>
            <a:lvl1pPr marL="0" indent="0">
              <a:lnSpc>
                <a:spcPct val="100000"/>
              </a:lnSpc>
              <a:buNone/>
              <a:defRPr sz="2800" b="1">
                <a:solidFill>
                  <a:srgbClr val="FFFFFF"/>
                </a:solidFill>
              </a:defRPr>
            </a:lvl1pPr>
            <a:lvl2pPr marL="216000" indent="0">
              <a:buNone/>
              <a:defRPr b="1"/>
            </a:lvl2pPr>
            <a:lvl3pPr marL="432000" indent="0">
              <a:buNone/>
              <a:defRPr b="1"/>
            </a:lvl3pPr>
            <a:lvl4pPr marL="648000" indent="0">
              <a:buNone/>
              <a:defRPr b="1"/>
            </a:lvl4pPr>
            <a:lvl5pPr marL="864000" indent="0">
              <a:buNone/>
              <a:defRPr b="1"/>
            </a:lvl5pPr>
          </a:lstStyle>
          <a:p>
            <a:pPr lvl="0"/>
            <a:r>
              <a:rPr lang="de-CH" dirty="0"/>
              <a:t>Untertitel</a:t>
            </a:r>
          </a:p>
        </p:txBody>
      </p:sp>
      <p:sp>
        <p:nvSpPr>
          <p:cNvPr id="8" name="Bildplatzhalter 15">
            <a:extLst>
              <a:ext uri="{FF2B5EF4-FFF2-40B4-BE49-F238E27FC236}">
                <a16:creationId xmlns:a16="http://schemas.microsoft.com/office/drawing/2014/main" id="{05BC3863-FF56-4674-96D7-E6AE7F0B1498}"/>
              </a:ext>
            </a:extLst>
          </p:cNvPr>
          <p:cNvSpPr>
            <a:spLocks noGrp="1"/>
          </p:cNvSpPr>
          <p:nvPr>
            <p:ph type="pic" sz="quarter" idx="16"/>
          </p:nvPr>
        </p:nvSpPr>
        <p:spPr>
          <a:xfrm>
            <a:off x="8256589" y="1808163"/>
            <a:ext cx="3455989" cy="4213224"/>
          </a:xfrm>
          <a:solidFill>
            <a:schemeClr val="accent6">
              <a:lumMod val="40000"/>
              <a:lumOff val="60000"/>
            </a:schemeClr>
          </a:solidFill>
        </p:spPr>
        <p:txBody>
          <a:bodyPr/>
          <a:lstStyle>
            <a:lvl1pPr marL="0" indent="0">
              <a:buNone/>
              <a:defRPr/>
            </a:lvl1pPr>
          </a:lstStyle>
          <a:p>
            <a:r>
              <a:rPr lang="en-US"/>
              <a:t>Click icon to add picture</a:t>
            </a:r>
            <a:endParaRPr lang="de-CH" dirty="0"/>
          </a:p>
        </p:txBody>
      </p:sp>
      <p:sp>
        <p:nvSpPr>
          <p:cNvPr id="3" name="Fußzeilenplatzhalter 2">
            <a:extLst>
              <a:ext uri="{FF2B5EF4-FFF2-40B4-BE49-F238E27FC236}">
                <a16:creationId xmlns:a16="http://schemas.microsoft.com/office/drawing/2014/main" id="{84ACE071-3A4B-4C64-903D-BC44C535696C}"/>
              </a:ext>
            </a:extLst>
          </p:cNvPr>
          <p:cNvSpPr>
            <a:spLocks noGrp="1"/>
          </p:cNvSpPr>
          <p:nvPr>
            <p:ph type="ftr" sz="quarter" idx="17"/>
          </p:nvPr>
        </p:nvSpPr>
        <p:spPr/>
        <p:txBody>
          <a:bodyPr/>
          <a:lstStyle/>
          <a:p>
            <a:r>
              <a:rPr lang="de-CH"/>
              <a:t>NFP 73 – Nachhaltige Wirtschaft</a:t>
            </a:r>
            <a:endParaRPr lang="de-CH" dirty="0"/>
          </a:p>
        </p:txBody>
      </p:sp>
    </p:spTree>
    <p:extLst>
      <p:ext uri="{BB962C8B-B14F-4D97-AF65-F5344CB8AC3E}">
        <p14:creationId xmlns:p14="http://schemas.microsoft.com/office/powerpoint/2010/main" val="2599376860"/>
      </p:ext>
    </p:extLst>
  </p:cSld>
  <p:clrMapOvr>
    <a:masterClrMapping/>
  </p:clrMapOvr>
  <p:extLst>
    <p:ext uri="{DCECCB84-F9BA-43D5-87BE-67443E8EF086}">
      <p15:sldGuideLst xmlns:p15="http://schemas.microsoft.com/office/powerpoint/2012/main">
        <p15:guide id="1" pos="2479" userDrawn="1">
          <p15:clr>
            <a:srgbClr val="F26B43"/>
          </p15:clr>
        </p15:guide>
        <p15:guide id="2" pos="2751" userDrawn="1">
          <p15:clr>
            <a:srgbClr val="F26B43"/>
          </p15:clr>
        </p15:guide>
        <p15:guide id="3" pos="4929" userDrawn="1">
          <p15:clr>
            <a:srgbClr val="F26B43"/>
          </p15:clr>
        </p15:guide>
        <p15:guide id="4" pos="5201" userDrawn="1">
          <p15:clr>
            <a:srgbClr val="F26B43"/>
          </p15:clr>
        </p15:guide>
        <p15:guide id="5" orient="horz" pos="1616" userDrawn="1">
          <p15:clr>
            <a:srgbClr val="F26B43"/>
          </p15:clr>
        </p15:guide>
        <p15:guide id="6" orient="horz" pos="1502" userDrawn="1">
          <p15:clr>
            <a:srgbClr val="F26B43"/>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el, Untertitel, Text und 1 Bild schma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13" name="Textplatzhalter 7">
            <a:extLst>
              <a:ext uri="{FF2B5EF4-FFF2-40B4-BE49-F238E27FC236}">
                <a16:creationId xmlns:a16="http://schemas.microsoft.com/office/drawing/2014/main" id="{0BB7196D-B04D-43F7-9BD1-58AF3D0BA6DD}"/>
              </a:ext>
            </a:extLst>
          </p:cNvPr>
          <p:cNvSpPr>
            <a:spLocks noGrp="1"/>
          </p:cNvSpPr>
          <p:nvPr>
            <p:ph type="body" sz="quarter" idx="15" hasCustomPrompt="1"/>
          </p:nvPr>
        </p:nvSpPr>
        <p:spPr>
          <a:xfrm>
            <a:off x="8256588" y="6143302"/>
            <a:ext cx="3455987" cy="288000"/>
          </a:xfrm>
        </p:spPr>
        <p:txBody>
          <a:bodyPr anchor="t" anchorCtr="0"/>
          <a:lstStyle>
            <a:lvl1pPr marL="0" indent="0" algn="l">
              <a:lnSpc>
                <a:spcPct val="100000"/>
              </a:lnSpc>
              <a:buNone/>
              <a:defRPr sz="1400"/>
            </a:lvl1pPr>
            <a:lvl2pPr marL="216000" indent="0">
              <a:buNone/>
              <a:defRPr/>
            </a:lvl2pPr>
            <a:lvl3pPr marL="432000" indent="0">
              <a:buNone/>
              <a:defRPr/>
            </a:lvl3pPr>
            <a:lvl4pPr marL="648000" indent="0">
              <a:buNone/>
              <a:defRPr/>
            </a:lvl4pPr>
            <a:lvl5pPr marL="864000" indent="0">
              <a:buNone/>
              <a:defRPr/>
            </a:lvl5pPr>
          </a:lstStyle>
          <a:p>
            <a:pPr lvl="0"/>
            <a:r>
              <a:rPr lang="de-CH" dirty="0"/>
              <a:t>Legende</a:t>
            </a:r>
          </a:p>
        </p:txBody>
      </p:sp>
      <p:sp>
        <p:nvSpPr>
          <p:cNvPr id="16" name="Textplatzhalter 7">
            <a:extLst>
              <a:ext uri="{FF2B5EF4-FFF2-40B4-BE49-F238E27FC236}">
                <a16:creationId xmlns:a16="http://schemas.microsoft.com/office/drawing/2014/main" id="{67B133D6-A2A9-443C-994B-305F16450BEB}"/>
              </a:ext>
            </a:extLst>
          </p:cNvPr>
          <p:cNvSpPr>
            <a:spLocks noGrp="1"/>
          </p:cNvSpPr>
          <p:nvPr>
            <p:ph type="body" sz="quarter" idx="13"/>
          </p:nvPr>
        </p:nvSpPr>
        <p:spPr>
          <a:xfrm>
            <a:off x="479426" y="2565400"/>
            <a:ext cx="7345362" cy="345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17" name="Textplatzhalter 7">
            <a:extLst>
              <a:ext uri="{FF2B5EF4-FFF2-40B4-BE49-F238E27FC236}">
                <a16:creationId xmlns:a16="http://schemas.microsoft.com/office/drawing/2014/main" id="{360DC21B-1A24-482B-9FFE-E8D8C5D31F40}"/>
              </a:ext>
            </a:extLst>
          </p:cNvPr>
          <p:cNvSpPr>
            <a:spLocks noGrp="1"/>
          </p:cNvSpPr>
          <p:nvPr>
            <p:ph type="body" sz="quarter" idx="12" hasCustomPrompt="1"/>
          </p:nvPr>
        </p:nvSpPr>
        <p:spPr>
          <a:xfrm>
            <a:off x="479424" y="1808163"/>
            <a:ext cx="7777164" cy="587375"/>
          </a:xfrm>
          <a:solidFill>
            <a:srgbClr val="C95B40"/>
          </a:solidFill>
        </p:spPr>
        <p:txBody>
          <a:bodyPr lIns="144000" rIns="72000" anchor="ctr" anchorCtr="0"/>
          <a:lstStyle>
            <a:lvl1pPr marL="0" indent="0">
              <a:lnSpc>
                <a:spcPct val="100000"/>
              </a:lnSpc>
              <a:buNone/>
              <a:defRPr sz="2800" b="1">
                <a:solidFill>
                  <a:srgbClr val="FFFFFF"/>
                </a:solidFill>
              </a:defRPr>
            </a:lvl1pPr>
            <a:lvl2pPr marL="216000" indent="0">
              <a:buNone/>
              <a:defRPr b="1"/>
            </a:lvl2pPr>
            <a:lvl3pPr marL="432000" indent="0">
              <a:buNone/>
              <a:defRPr b="1"/>
            </a:lvl3pPr>
            <a:lvl4pPr marL="648000" indent="0">
              <a:buNone/>
              <a:defRPr b="1"/>
            </a:lvl4pPr>
            <a:lvl5pPr marL="864000" indent="0">
              <a:buNone/>
              <a:defRPr b="1"/>
            </a:lvl5pPr>
          </a:lstStyle>
          <a:p>
            <a:pPr lvl="0"/>
            <a:r>
              <a:rPr lang="de-CH" dirty="0"/>
              <a:t>Untertitel</a:t>
            </a:r>
          </a:p>
        </p:txBody>
      </p:sp>
      <p:sp>
        <p:nvSpPr>
          <p:cNvPr id="8" name="Bildplatzhalter 15">
            <a:extLst>
              <a:ext uri="{FF2B5EF4-FFF2-40B4-BE49-F238E27FC236}">
                <a16:creationId xmlns:a16="http://schemas.microsoft.com/office/drawing/2014/main" id="{C04AFD27-6BD1-4C7F-9625-00D3A35FFA08}"/>
              </a:ext>
            </a:extLst>
          </p:cNvPr>
          <p:cNvSpPr>
            <a:spLocks noGrp="1"/>
          </p:cNvSpPr>
          <p:nvPr>
            <p:ph type="pic" sz="quarter" idx="16"/>
          </p:nvPr>
        </p:nvSpPr>
        <p:spPr>
          <a:xfrm>
            <a:off x="8256589" y="1808163"/>
            <a:ext cx="3455989" cy="4213224"/>
          </a:xfrm>
          <a:solidFill>
            <a:schemeClr val="accent6">
              <a:lumMod val="40000"/>
              <a:lumOff val="60000"/>
            </a:schemeClr>
          </a:solidFill>
        </p:spPr>
        <p:txBody>
          <a:bodyPr/>
          <a:lstStyle>
            <a:lvl1pPr marL="0" indent="0">
              <a:buNone/>
              <a:defRPr/>
            </a:lvl1pPr>
          </a:lstStyle>
          <a:p>
            <a:r>
              <a:rPr lang="en-US"/>
              <a:t>Click icon to add picture</a:t>
            </a:r>
            <a:endParaRPr lang="de-CH" dirty="0"/>
          </a:p>
        </p:txBody>
      </p:sp>
      <p:sp>
        <p:nvSpPr>
          <p:cNvPr id="3" name="Fußzeilenplatzhalter 2">
            <a:extLst>
              <a:ext uri="{FF2B5EF4-FFF2-40B4-BE49-F238E27FC236}">
                <a16:creationId xmlns:a16="http://schemas.microsoft.com/office/drawing/2014/main" id="{CB63817A-68DB-4A7F-A231-3B08ADCF97E5}"/>
              </a:ext>
            </a:extLst>
          </p:cNvPr>
          <p:cNvSpPr>
            <a:spLocks noGrp="1"/>
          </p:cNvSpPr>
          <p:nvPr>
            <p:ph type="ftr" sz="quarter" idx="17"/>
          </p:nvPr>
        </p:nvSpPr>
        <p:spPr/>
        <p:txBody>
          <a:bodyPr/>
          <a:lstStyle/>
          <a:p>
            <a:r>
              <a:rPr lang="de-CH"/>
              <a:t>NFP 73 – Nachhaltige Wirtschaft</a:t>
            </a:r>
            <a:endParaRPr lang="de-CH" dirty="0"/>
          </a:p>
        </p:txBody>
      </p:sp>
    </p:spTree>
    <p:extLst>
      <p:ext uri="{BB962C8B-B14F-4D97-AF65-F5344CB8AC3E}">
        <p14:creationId xmlns:p14="http://schemas.microsoft.com/office/powerpoint/2010/main" val="2088915987"/>
      </p:ext>
    </p:extLst>
  </p:cSld>
  <p:clrMapOvr>
    <a:masterClrMapping/>
  </p:clrMapOvr>
  <p:extLst>
    <p:ext uri="{DCECCB84-F9BA-43D5-87BE-67443E8EF086}">
      <p15:sldGuideLst xmlns:p15="http://schemas.microsoft.com/office/powerpoint/2012/main">
        <p15:guide id="1" pos="2479" userDrawn="1">
          <p15:clr>
            <a:srgbClr val="F26B43"/>
          </p15:clr>
        </p15:guide>
        <p15:guide id="2" pos="2751" userDrawn="1">
          <p15:clr>
            <a:srgbClr val="F26B43"/>
          </p15:clr>
        </p15:guide>
        <p15:guide id="3" pos="4929" userDrawn="1">
          <p15:clr>
            <a:srgbClr val="F26B43"/>
          </p15:clr>
        </p15:guide>
        <p15:guide id="4" pos="5201" userDrawn="1">
          <p15:clr>
            <a:srgbClr val="F26B43"/>
          </p15:clr>
        </p15:guide>
        <p15:guide id="5" orient="horz" pos="1616" userDrawn="1">
          <p15:clr>
            <a:srgbClr val="F26B43"/>
          </p15:clr>
        </p15:guide>
        <p15:guide id="6" orient="horz" pos="1502" userDrawn="1">
          <p15:clr>
            <a:srgbClr val="F26B43"/>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el, 2 Untertitel, 2 Texte und 1 Bi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13" name="Textplatzhalter 7">
            <a:extLst>
              <a:ext uri="{FF2B5EF4-FFF2-40B4-BE49-F238E27FC236}">
                <a16:creationId xmlns:a16="http://schemas.microsoft.com/office/drawing/2014/main" id="{0BB7196D-B04D-43F7-9BD1-58AF3D0BA6DD}"/>
              </a:ext>
            </a:extLst>
          </p:cNvPr>
          <p:cNvSpPr>
            <a:spLocks noGrp="1"/>
          </p:cNvSpPr>
          <p:nvPr>
            <p:ph type="body" sz="quarter" idx="15" hasCustomPrompt="1"/>
          </p:nvPr>
        </p:nvSpPr>
        <p:spPr>
          <a:xfrm>
            <a:off x="8256588" y="6143302"/>
            <a:ext cx="3455987" cy="288000"/>
          </a:xfrm>
        </p:spPr>
        <p:txBody>
          <a:bodyPr anchor="t" anchorCtr="0"/>
          <a:lstStyle>
            <a:lvl1pPr marL="0" indent="0" algn="l">
              <a:lnSpc>
                <a:spcPct val="100000"/>
              </a:lnSpc>
              <a:buNone/>
              <a:defRPr sz="1400"/>
            </a:lvl1pPr>
            <a:lvl2pPr marL="216000" indent="0">
              <a:buNone/>
              <a:defRPr/>
            </a:lvl2pPr>
            <a:lvl3pPr marL="432000" indent="0">
              <a:buNone/>
              <a:defRPr/>
            </a:lvl3pPr>
            <a:lvl4pPr marL="648000" indent="0">
              <a:buNone/>
              <a:defRPr/>
            </a:lvl4pPr>
            <a:lvl5pPr marL="864000" indent="0">
              <a:buNone/>
              <a:defRPr/>
            </a:lvl5pPr>
          </a:lstStyle>
          <a:p>
            <a:pPr lvl="0"/>
            <a:r>
              <a:rPr lang="de-CH" dirty="0"/>
              <a:t>Legende</a:t>
            </a:r>
          </a:p>
        </p:txBody>
      </p:sp>
      <p:sp>
        <p:nvSpPr>
          <p:cNvPr id="16" name="Textplatzhalter 7">
            <a:extLst>
              <a:ext uri="{FF2B5EF4-FFF2-40B4-BE49-F238E27FC236}">
                <a16:creationId xmlns:a16="http://schemas.microsoft.com/office/drawing/2014/main" id="{67B133D6-A2A9-443C-994B-305F16450BEB}"/>
              </a:ext>
            </a:extLst>
          </p:cNvPr>
          <p:cNvSpPr>
            <a:spLocks noGrp="1"/>
          </p:cNvSpPr>
          <p:nvPr>
            <p:ph type="body" sz="quarter" idx="13"/>
          </p:nvPr>
        </p:nvSpPr>
        <p:spPr>
          <a:xfrm>
            <a:off x="479426" y="2565400"/>
            <a:ext cx="3455988" cy="345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17" name="Textplatzhalter 7">
            <a:extLst>
              <a:ext uri="{FF2B5EF4-FFF2-40B4-BE49-F238E27FC236}">
                <a16:creationId xmlns:a16="http://schemas.microsoft.com/office/drawing/2014/main" id="{360DC21B-1A24-482B-9FFE-E8D8C5D31F40}"/>
              </a:ext>
            </a:extLst>
          </p:cNvPr>
          <p:cNvSpPr>
            <a:spLocks noGrp="1"/>
          </p:cNvSpPr>
          <p:nvPr>
            <p:ph type="body" sz="quarter" idx="12" hasCustomPrompt="1"/>
          </p:nvPr>
        </p:nvSpPr>
        <p:spPr>
          <a:xfrm>
            <a:off x="479425" y="1808163"/>
            <a:ext cx="3455990" cy="587375"/>
          </a:xfrm>
          <a:solidFill>
            <a:srgbClr val="C95B40"/>
          </a:solidFill>
        </p:spPr>
        <p:txBody>
          <a:bodyPr lIns="144000" rIns="72000" anchor="ctr" anchorCtr="0"/>
          <a:lstStyle>
            <a:lvl1pPr marL="0" indent="0">
              <a:lnSpc>
                <a:spcPct val="100000"/>
              </a:lnSpc>
              <a:buNone/>
              <a:defRPr sz="2800" b="1">
                <a:solidFill>
                  <a:srgbClr val="FFFFFF"/>
                </a:solidFill>
              </a:defRPr>
            </a:lvl1pPr>
            <a:lvl2pPr marL="216000" indent="0">
              <a:buNone/>
              <a:defRPr b="1"/>
            </a:lvl2pPr>
            <a:lvl3pPr marL="432000" indent="0">
              <a:buNone/>
              <a:defRPr b="1"/>
            </a:lvl3pPr>
            <a:lvl4pPr marL="648000" indent="0">
              <a:buNone/>
              <a:defRPr b="1"/>
            </a:lvl4pPr>
            <a:lvl5pPr marL="864000" indent="0">
              <a:buNone/>
              <a:defRPr b="1"/>
            </a:lvl5pPr>
          </a:lstStyle>
          <a:p>
            <a:pPr lvl="0"/>
            <a:r>
              <a:rPr lang="de-CH" dirty="0"/>
              <a:t>Untertitel</a:t>
            </a:r>
          </a:p>
        </p:txBody>
      </p:sp>
      <p:sp>
        <p:nvSpPr>
          <p:cNvPr id="8" name="Bildplatzhalter 15">
            <a:extLst>
              <a:ext uri="{FF2B5EF4-FFF2-40B4-BE49-F238E27FC236}">
                <a16:creationId xmlns:a16="http://schemas.microsoft.com/office/drawing/2014/main" id="{05BC3863-FF56-4674-96D7-E6AE7F0B1498}"/>
              </a:ext>
            </a:extLst>
          </p:cNvPr>
          <p:cNvSpPr>
            <a:spLocks noGrp="1"/>
          </p:cNvSpPr>
          <p:nvPr>
            <p:ph type="pic" sz="quarter" idx="16"/>
          </p:nvPr>
        </p:nvSpPr>
        <p:spPr>
          <a:xfrm>
            <a:off x="8256589" y="1808163"/>
            <a:ext cx="3455989" cy="4213224"/>
          </a:xfrm>
          <a:solidFill>
            <a:schemeClr val="accent6">
              <a:lumMod val="40000"/>
              <a:lumOff val="60000"/>
            </a:schemeClr>
          </a:solidFill>
        </p:spPr>
        <p:txBody>
          <a:bodyPr/>
          <a:lstStyle>
            <a:lvl1pPr marL="0" indent="0">
              <a:buNone/>
              <a:defRPr/>
            </a:lvl1pPr>
          </a:lstStyle>
          <a:p>
            <a:r>
              <a:rPr lang="en-US"/>
              <a:t>Click icon to add picture</a:t>
            </a:r>
            <a:endParaRPr lang="de-CH" dirty="0"/>
          </a:p>
        </p:txBody>
      </p:sp>
      <p:sp>
        <p:nvSpPr>
          <p:cNvPr id="3" name="Fußzeilenplatzhalter 2">
            <a:extLst>
              <a:ext uri="{FF2B5EF4-FFF2-40B4-BE49-F238E27FC236}">
                <a16:creationId xmlns:a16="http://schemas.microsoft.com/office/drawing/2014/main" id="{84ACE071-3A4B-4C64-903D-BC44C535696C}"/>
              </a:ext>
            </a:extLst>
          </p:cNvPr>
          <p:cNvSpPr>
            <a:spLocks noGrp="1"/>
          </p:cNvSpPr>
          <p:nvPr>
            <p:ph type="ftr" sz="quarter" idx="17"/>
          </p:nvPr>
        </p:nvSpPr>
        <p:spPr/>
        <p:txBody>
          <a:bodyPr/>
          <a:lstStyle/>
          <a:p>
            <a:r>
              <a:rPr lang="de-CH"/>
              <a:t>NFP 73 – Nachhaltige Wirtschaft</a:t>
            </a:r>
            <a:endParaRPr lang="de-CH" dirty="0"/>
          </a:p>
        </p:txBody>
      </p:sp>
      <p:sp>
        <p:nvSpPr>
          <p:cNvPr id="10" name="Textplatzhalter 7">
            <a:extLst>
              <a:ext uri="{FF2B5EF4-FFF2-40B4-BE49-F238E27FC236}">
                <a16:creationId xmlns:a16="http://schemas.microsoft.com/office/drawing/2014/main" id="{E6A4CC17-C63B-4BD5-B8BD-14373FDB6F8F}"/>
              </a:ext>
            </a:extLst>
          </p:cNvPr>
          <p:cNvSpPr>
            <a:spLocks noGrp="1"/>
          </p:cNvSpPr>
          <p:nvPr>
            <p:ph type="body" sz="quarter" idx="18"/>
          </p:nvPr>
        </p:nvSpPr>
        <p:spPr>
          <a:xfrm>
            <a:off x="4367213" y="2565400"/>
            <a:ext cx="3455988" cy="345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11" name="Textplatzhalter 7">
            <a:extLst>
              <a:ext uri="{FF2B5EF4-FFF2-40B4-BE49-F238E27FC236}">
                <a16:creationId xmlns:a16="http://schemas.microsoft.com/office/drawing/2014/main" id="{098EC0EB-A527-477E-A028-FC0206FE1670}"/>
              </a:ext>
            </a:extLst>
          </p:cNvPr>
          <p:cNvSpPr>
            <a:spLocks noGrp="1"/>
          </p:cNvSpPr>
          <p:nvPr>
            <p:ph type="body" sz="quarter" idx="19" hasCustomPrompt="1"/>
          </p:nvPr>
        </p:nvSpPr>
        <p:spPr>
          <a:xfrm>
            <a:off x="4367212" y="1808163"/>
            <a:ext cx="3455990" cy="587375"/>
          </a:xfrm>
          <a:solidFill>
            <a:srgbClr val="C95B40"/>
          </a:solidFill>
        </p:spPr>
        <p:txBody>
          <a:bodyPr lIns="144000" rIns="72000" anchor="ctr" anchorCtr="0"/>
          <a:lstStyle>
            <a:lvl1pPr marL="0" indent="0">
              <a:lnSpc>
                <a:spcPct val="100000"/>
              </a:lnSpc>
              <a:buNone/>
              <a:defRPr sz="2800" b="1">
                <a:solidFill>
                  <a:srgbClr val="FFFFFF"/>
                </a:solidFill>
              </a:defRPr>
            </a:lvl1pPr>
            <a:lvl2pPr marL="216000" indent="0">
              <a:buNone/>
              <a:defRPr b="1"/>
            </a:lvl2pPr>
            <a:lvl3pPr marL="432000" indent="0">
              <a:buNone/>
              <a:defRPr b="1"/>
            </a:lvl3pPr>
            <a:lvl4pPr marL="648000" indent="0">
              <a:buNone/>
              <a:defRPr b="1"/>
            </a:lvl4pPr>
            <a:lvl5pPr marL="864000" indent="0">
              <a:buNone/>
              <a:defRPr b="1"/>
            </a:lvl5pPr>
          </a:lstStyle>
          <a:p>
            <a:pPr lvl="0"/>
            <a:r>
              <a:rPr lang="de-CH" dirty="0"/>
              <a:t>Untertitel</a:t>
            </a:r>
          </a:p>
        </p:txBody>
      </p:sp>
    </p:spTree>
    <p:extLst>
      <p:ext uri="{BB962C8B-B14F-4D97-AF65-F5344CB8AC3E}">
        <p14:creationId xmlns:p14="http://schemas.microsoft.com/office/powerpoint/2010/main" val="3199862013"/>
      </p:ext>
    </p:extLst>
  </p:cSld>
  <p:clrMapOvr>
    <a:masterClrMapping/>
  </p:clrMapOvr>
  <p:extLst>
    <p:ext uri="{DCECCB84-F9BA-43D5-87BE-67443E8EF086}">
      <p15:sldGuideLst xmlns:p15="http://schemas.microsoft.com/office/powerpoint/2012/main">
        <p15:guide id="1" pos="2479" userDrawn="1">
          <p15:clr>
            <a:srgbClr val="F26B43"/>
          </p15:clr>
        </p15:guide>
        <p15:guide id="2" pos="2751" userDrawn="1">
          <p15:clr>
            <a:srgbClr val="F26B43"/>
          </p15:clr>
        </p15:guide>
        <p15:guide id="3" pos="4929" userDrawn="1">
          <p15:clr>
            <a:srgbClr val="F26B43"/>
          </p15:clr>
        </p15:guide>
        <p15:guide id="4" pos="5201" userDrawn="1">
          <p15:clr>
            <a:srgbClr val="F26B43"/>
          </p15:clr>
        </p15:guide>
        <p15:guide id="5" orient="horz" pos="1616" userDrawn="1">
          <p15:clr>
            <a:srgbClr val="F26B43"/>
          </p15:clr>
        </p15:guide>
        <p15:guide id="6" orient="horz" pos="1502" userDrawn="1">
          <p15:clr>
            <a:srgbClr val="F26B43"/>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el und Tabel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8" name="Textplatzhalter 7">
            <a:extLst>
              <a:ext uri="{FF2B5EF4-FFF2-40B4-BE49-F238E27FC236}">
                <a16:creationId xmlns:a16="http://schemas.microsoft.com/office/drawing/2014/main" id="{B4D0B584-B566-4C05-B164-CC40FC9BF690}"/>
              </a:ext>
            </a:extLst>
          </p:cNvPr>
          <p:cNvSpPr>
            <a:spLocks noGrp="1"/>
          </p:cNvSpPr>
          <p:nvPr>
            <p:ph type="body" sz="quarter" idx="13" hasCustomPrompt="1"/>
          </p:nvPr>
        </p:nvSpPr>
        <p:spPr>
          <a:xfrm>
            <a:off x="4367214" y="6143302"/>
            <a:ext cx="7345362" cy="288000"/>
          </a:xfrm>
        </p:spPr>
        <p:txBody>
          <a:bodyPr anchor="t" anchorCtr="0"/>
          <a:lstStyle>
            <a:lvl1pPr marL="0" indent="0" algn="r">
              <a:lnSpc>
                <a:spcPct val="100000"/>
              </a:lnSpc>
              <a:buNone/>
              <a:defRPr sz="900" i="1"/>
            </a:lvl1pPr>
            <a:lvl2pPr marL="216000" indent="0">
              <a:buNone/>
              <a:defRPr/>
            </a:lvl2pPr>
            <a:lvl3pPr marL="432000" indent="0">
              <a:buNone/>
              <a:defRPr/>
            </a:lvl3pPr>
            <a:lvl4pPr marL="648000" indent="0">
              <a:buNone/>
              <a:defRPr/>
            </a:lvl4pPr>
            <a:lvl5pPr marL="864000" indent="0">
              <a:buNone/>
              <a:defRPr/>
            </a:lvl5pPr>
          </a:lstStyle>
          <a:p>
            <a:pPr lvl="0"/>
            <a:r>
              <a:rPr lang="de-CH" dirty="0"/>
              <a:t>Quellenangabe</a:t>
            </a:r>
          </a:p>
        </p:txBody>
      </p:sp>
      <p:sp>
        <p:nvSpPr>
          <p:cNvPr id="9" name="Foliennummernplatzhalter 8">
            <a:extLst>
              <a:ext uri="{FF2B5EF4-FFF2-40B4-BE49-F238E27FC236}">
                <a16:creationId xmlns:a16="http://schemas.microsoft.com/office/drawing/2014/main" id="{FBA927E0-38B0-4DA0-964B-81C28039377A}"/>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6" name="Textplatzhalter 7">
            <a:extLst>
              <a:ext uri="{FF2B5EF4-FFF2-40B4-BE49-F238E27FC236}">
                <a16:creationId xmlns:a16="http://schemas.microsoft.com/office/drawing/2014/main" id="{8FCCBCA0-F762-4AF6-BC1E-8B4EFEBFF55F}"/>
              </a:ext>
            </a:extLst>
          </p:cNvPr>
          <p:cNvSpPr>
            <a:spLocks noGrp="1"/>
          </p:cNvSpPr>
          <p:nvPr>
            <p:ph type="body" sz="quarter" idx="15" hasCustomPrompt="1"/>
          </p:nvPr>
        </p:nvSpPr>
        <p:spPr>
          <a:xfrm>
            <a:off x="479425" y="1808162"/>
            <a:ext cx="11233150" cy="324000"/>
          </a:xfrm>
        </p:spPr>
        <p:txBody>
          <a:bodyPr/>
          <a:lstStyle>
            <a:lvl1pPr marL="0" indent="0">
              <a:buNone/>
              <a:defRPr b="1"/>
            </a:lvl1pPr>
          </a:lstStyle>
          <a:p>
            <a:pPr lvl="0"/>
            <a:r>
              <a:rPr lang="de-CH" dirty="0"/>
              <a:t>Tabellentitel</a:t>
            </a:r>
          </a:p>
        </p:txBody>
      </p:sp>
      <p:sp>
        <p:nvSpPr>
          <p:cNvPr id="5" name="Tabellenplatzhalter 4">
            <a:extLst>
              <a:ext uri="{FF2B5EF4-FFF2-40B4-BE49-F238E27FC236}">
                <a16:creationId xmlns:a16="http://schemas.microsoft.com/office/drawing/2014/main" id="{E966207E-040F-4448-8002-8D99BB16902A}"/>
              </a:ext>
            </a:extLst>
          </p:cNvPr>
          <p:cNvSpPr>
            <a:spLocks noGrp="1"/>
          </p:cNvSpPr>
          <p:nvPr>
            <p:ph type="tbl" sz="quarter" idx="16"/>
          </p:nvPr>
        </p:nvSpPr>
        <p:spPr>
          <a:xfrm>
            <a:off x="479425" y="2205038"/>
            <a:ext cx="11233150" cy="3816350"/>
          </a:xfrm>
        </p:spPr>
        <p:txBody>
          <a:bodyPr/>
          <a:lstStyle>
            <a:lvl1pPr marL="0" indent="0">
              <a:buNone/>
              <a:defRPr/>
            </a:lvl1pPr>
          </a:lstStyle>
          <a:p>
            <a:r>
              <a:rPr lang="en-US"/>
              <a:t>Click icon to add table</a:t>
            </a:r>
            <a:endParaRPr lang="de-CH" dirty="0"/>
          </a:p>
        </p:txBody>
      </p:sp>
      <p:sp>
        <p:nvSpPr>
          <p:cNvPr id="3" name="Fußzeilenplatzhalter 2">
            <a:extLst>
              <a:ext uri="{FF2B5EF4-FFF2-40B4-BE49-F238E27FC236}">
                <a16:creationId xmlns:a16="http://schemas.microsoft.com/office/drawing/2014/main" id="{6C395514-9053-4085-B86A-B357E3FF245F}"/>
              </a:ext>
            </a:extLst>
          </p:cNvPr>
          <p:cNvSpPr>
            <a:spLocks noGrp="1"/>
          </p:cNvSpPr>
          <p:nvPr>
            <p:ph type="ftr" sz="quarter" idx="17"/>
          </p:nvPr>
        </p:nvSpPr>
        <p:spPr/>
        <p:txBody>
          <a:bodyPr/>
          <a:lstStyle/>
          <a:p>
            <a:r>
              <a:rPr lang="de-CH"/>
              <a:t>NFP 73 – Nachhaltige Wirtschaft</a:t>
            </a:r>
            <a:endParaRPr lang="de-CH" dirty="0"/>
          </a:p>
        </p:txBody>
      </p:sp>
    </p:spTree>
    <p:extLst>
      <p:ext uri="{BB962C8B-B14F-4D97-AF65-F5344CB8AC3E}">
        <p14:creationId xmlns:p14="http://schemas.microsoft.com/office/powerpoint/2010/main" val="634821046"/>
      </p:ext>
    </p:extLst>
  </p:cSld>
  <p:clrMapOvr>
    <a:masterClrMapping/>
  </p:clrMapOvr>
  <p:extLst>
    <p:ext uri="{DCECCB84-F9BA-43D5-87BE-67443E8EF086}">
      <p15:sldGuideLst xmlns:p15="http://schemas.microsoft.com/office/powerpoint/2012/main">
        <p15:guide id="1" pos="2479" userDrawn="1">
          <p15:clr>
            <a:srgbClr val="F26B43"/>
          </p15:clr>
        </p15:guide>
        <p15:guide id="2" pos="2751" userDrawn="1">
          <p15:clr>
            <a:srgbClr val="F26B43"/>
          </p15:clr>
        </p15:guide>
        <p15:guide id="3" pos="3704" userDrawn="1">
          <p15:clr>
            <a:srgbClr val="F26B43"/>
          </p15:clr>
        </p15:guide>
        <p15:guide id="4" pos="5201" userDrawn="1">
          <p15:clr>
            <a:srgbClr val="F26B43"/>
          </p15:clr>
        </p15:guide>
        <p15:guide id="5" pos="4929" userDrawn="1">
          <p15:clr>
            <a:srgbClr val="F26B43"/>
          </p15:clr>
        </p15:guide>
        <p15:guide id="6" pos="3976" userDrawn="1">
          <p15:clr>
            <a:srgbClr val="F26B43"/>
          </p15:clr>
        </p15:guide>
        <p15:guide id="7" orient="horz" pos="1389" userDrawn="1">
          <p15:clr>
            <a:srgbClr val="F26B43"/>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el und Diagramm">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8" name="Textplatzhalter 7">
            <a:extLst>
              <a:ext uri="{FF2B5EF4-FFF2-40B4-BE49-F238E27FC236}">
                <a16:creationId xmlns:a16="http://schemas.microsoft.com/office/drawing/2014/main" id="{B4D0B584-B566-4C05-B164-CC40FC9BF690}"/>
              </a:ext>
            </a:extLst>
          </p:cNvPr>
          <p:cNvSpPr>
            <a:spLocks noGrp="1"/>
          </p:cNvSpPr>
          <p:nvPr>
            <p:ph type="body" sz="quarter" idx="13" hasCustomPrompt="1"/>
          </p:nvPr>
        </p:nvSpPr>
        <p:spPr>
          <a:xfrm>
            <a:off x="4367214" y="6143302"/>
            <a:ext cx="7345362" cy="288000"/>
          </a:xfrm>
        </p:spPr>
        <p:txBody>
          <a:bodyPr anchor="t" anchorCtr="0"/>
          <a:lstStyle>
            <a:lvl1pPr marL="0" indent="0" algn="r">
              <a:lnSpc>
                <a:spcPct val="100000"/>
              </a:lnSpc>
              <a:buNone/>
              <a:defRPr sz="900" i="1"/>
            </a:lvl1pPr>
            <a:lvl2pPr marL="216000" indent="0">
              <a:buNone/>
              <a:defRPr/>
            </a:lvl2pPr>
            <a:lvl3pPr marL="432000" indent="0">
              <a:buNone/>
              <a:defRPr/>
            </a:lvl3pPr>
            <a:lvl4pPr marL="648000" indent="0">
              <a:buNone/>
              <a:defRPr/>
            </a:lvl4pPr>
            <a:lvl5pPr marL="864000" indent="0">
              <a:buNone/>
              <a:defRPr/>
            </a:lvl5pPr>
          </a:lstStyle>
          <a:p>
            <a:pPr lvl="0"/>
            <a:r>
              <a:rPr lang="de-CH" dirty="0"/>
              <a:t>Quellenangabe</a:t>
            </a:r>
          </a:p>
        </p:txBody>
      </p:sp>
      <p:sp>
        <p:nvSpPr>
          <p:cNvPr id="9" name="Foliennummernplatzhalter 8">
            <a:extLst>
              <a:ext uri="{FF2B5EF4-FFF2-40B4-BE49-F238E27FC236}">
                <a16:creationId xmlns:a16="http://schemas.microsoft.com/office/drawing/2014/main" id="{FBA927E0-38B0-4DA0-964B-81C28039377A}"/>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6" name="Textplatzhalter 7">
            <a:extLst>
              <a:ext uri="{FF2B5EF4-FFF2-40B4-BE49-F238E27FC236}">
                <a16:creationId xmlns:a16="http://schemas.microsoft.com/office/drawing/2014/main" id="{8FCCBCA0-F762-4AF6-BC1E-8B4EFEBFF55F}"/>
              </a:ext>
            </a:extLst>
          </p:cNvPr>
          <p:cNvSpPr>
            <a:spLocks noGrp="1"/>
          </p:cNvSpPr>
          <p:nvPr>
            <p:ph type="body" sz="quarter" idx="15" hasCustomPrompt="1"/>
          </p:nvPr>
        </p:nvSpPr>
        <p:spPr>
          <a:xfrm>
            <a:off x="479425" y="1808162"/>
            <a:ext cx="11233150" cy="324000"/>
          </a:xfrm>
        </p:spPr>
        <p:txBody>
          <a:bodyPr/>
          <a:lstStyle>
            <a:lvl1pPr marL="0" indent="0">
              <a:buNone/>
              <a:defRPr b="1"/>
            </a:lvl1pPr>
          </a:lstStyle>
          <a:p>
            <a:pPr lvl="0"/>
            <a:r>
              <a:rPr lang="de-CH" dirty="0"/>
              <a:t>Tabellentitel</a:t>
            </a:r>
          </a:p>
        </p:txBody>
      </p:sp>
      <p:sp>
        <p:nvSpPr>
          <p:cNvPr id="4" name="Diagrammplatzhalter 3">
            <a:extLst>
              <a:ext uri="{FF2B5EF4-FFF2-40B4-BE49-F238E27FC236}">
                <a16:creationId xmlns:a16="http://schemas.microsoft.com/office/drawing/2014/main" id="{A96B893C-8C0A-47C9-AAFA-02CCC379EBAB}"/>
              </a:ext>
            </a:extLst>
          </p:cNvPr>
          <p:cNvSpPr>
            <a:spLocks noGrp="1"/>
          </p:cNvSpPr>
          <p:nvPr>
            <p:ph type="chart" sz="quarter" idx="16"/>
          </p:nvPr>
        </p:nvSpPr>
        <p:spPr>
          <a:xfrm>
            <a:off x="479425" y="2205038"/>
            <a:ext cx="11233150" cy="3816350"/>
          </a:xfrm>
        </p:spPr>
        <p:txBody>
          <a:bodyPr/>
          <a:lstStyle>
            <a:lvl1pPr marL="0" indent="0">
              <a:buNone/>
              <a:defRPr/>
            </a:lvl1pPr>
          </a:lstStyle>
          <a:p>
            <a:r>
              <a:rPr lang="en-US"/>
              <a:t>Click icon to add chart</a:t>
            </a:r>
            <a:endParaRPr lang="de-CH" dirty="0"/>
          </a:p>
        </p:txBody>
      </p:sp>
      <p:sp>
        <p:nvSpPr>
          <p:cNvPr id="3" name="Fußzeilenplatzhalter 2">
            <a:extLst>
              <a:ext uri="{FF2B5EF4-FFF2-40B4-BE49-F238E27FC236}">
                <a16:creationId xmlns:a16="http://schemas.microsoft.com/office/drawing/2014/main" id="{984122FE-7640-493F-A69C-4B38DA0BBD83}"/>
              </a:ext>
            </a:extLst>
          </p:cNvPr>
          <p:cNvSpPr>
            <a:spLocks noGrp="1"/>
          </p:cNvSpPr>
          <p:nvPr>
            <p:ph type="ftr" sz="quarter" idx="17"/>
          </p:nvPr>
        </p:nvSpPr>
        <p:spPr/>
        <p:txBody>
          <a:bodyPr/>
          <a:lstStyle/>
          <a:p>
            <a:r>
              <a:rPr lang="de-CH"/>
              <a:t>NFP 73 – Nachhaltige Wirtschaft</a:t>
            </a:r>
            <a:endParaRPr lang="de-CH" dirty="0"/>
          </a:p>
        </p:txBody>
      </p:sp>
    </p:spTree>
    <p:extLst>
      <p:ext uri="{BB962C8B-B14F-4D97-AF65-F5344CB8AC3E}">
        <p14:creationId xmlns:p14="http://schemas.microsoft.com/office/powerpoint/2010/main" val="1973977517"/>
      </p:ext>
    </p:extLst>
  </p:cSld>
  <p:clrMapOvr>
    <a:masterClrMapping/>
  </p:clrMapOvr>
  <p:extLst>
    <p:ext uri="{DCECCB84-F9BA-43D5-87BE-67443E8EF086}">
      <p15:sldGuideLst xmlns:p15="http://schemas.microsoft.com/office/powerpoint/2012/main">
        <p15:guide id="1" pos="2479" userDrawn="1">
          <p15:clr>
            <a:srgbClr val="F26B43"/>
          </p15:clr>
        </p15:guide>
        <p15:guide id="2" pos="2751" userDrawn="1">
          <p15:clr>
            <a:srgbClr val="F26B43"/>
          </p15:clr>
        </p15:guide>
        <p15:guide id="3" pos="3704" userDrawn="1">
          <p15:clr>
            <a:srgbClr val="F26B43"/>
          </p15:clr>
        </p15:guide>
        <p15:guide id="4" pos="5201" userDrawn="1">
          <p15:clr>
            <a:srgbClr val="F26B43"/>
          </p15:clr>
        </p15:guide>
        <p15:guide id="5" pos="4929" userDrawn="1">
          <p15:clr>
            <a:srgbClr val="F26B43"/>
          </p15:clr>
        </p15:guide>
        <p15:guide id="6" pos="3976" userDrawn="1">
          <p15:clr>
            <a:srgbClr val="F26B43"/>
          </p15:clr>
        </p15:guide>
        <p15:guide id="7" orient="horz" pos="1389" userDrawn="1">
          <p15:clr>
            <a:srgbClr val="F26B43"/>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folie mit Bild dunkel">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53756348-92CE-48FB-BE1E-E63DF05B43E9}"/>
              </a:ext>
            </a:extLst>
          </p:cNvPr>
          <p:cNvSpPr>
            <a:spLocks noGrp="1"/>
          </p:cNvSpPr>
          <p:nvPr>
            <p:ph type="pic" sz="quarter" idx="12"/>
          </p:nvPr>
        </p:nvSpPr>
        <p:spPr>
          <a:xfrm>
            <a:off x="0" y="0"/>
            <a:ext cx="12192000" cy="6858000"/>
          </a:xfrm>
          <a:solidFill>
            <a:schemeClr val="accent6">
              <a:lumMod val="40000"/>
              <a:lumOff val="60000"/>
            </a:schemeClr>
          </a:solidFill>
          <a:ln>
            <a:noFill/>
          </a:ln>
        </p:spPr>
        <p:txBody>
          <a:bodyPr/>
          <a:lstStyle>
            <a:lvl1pPr marL="0" indent="0">
              <a:buNone/>
              <a:defRPr/>
            </a:lvl1pPr>
          </a:lstStyle>
          <a:p>
            <a:r>
              <a:rPr lang="en-US"/>
              <a:t>Click icon to add picture</a:t>
            </a:r>
            <a:endParaRPr lang="de-CH" dirty="0"/>
          </a:p>
        </p:txBody>
      </p:sp>
      <p:pic>
        <p:nvPicPr>
          <p:cNvPr id="13" name="Grafik 12">
            <a:extLst>
              <a:ext uri="{FF2B5EF4-FFF2-40B4-BE49-F238E27FC236}">
                <a16:creationId xmlns:a16="http://schemas.microsoft.com/office/drawing/2014/main" id="{091FF93E-FF62-4AB4-A408-E246DBCAE35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47996" y="6027010"/>
            <a:ext cx="2514605" cy="569977"/>
          </a:xfrm>
          <a:prstGeom prst="rect">
            <a:avLst/>
          </a:prstGeom>
        </p:spPr>
      </p:pic>
      <p:sp>
        <p:nvSpPr>
          <p:cNvPr id="2" name="Titel 1">
            <a:extLst>
              <a:ext uri="{FF2B5EF4-FFF2-40B4-BE49-F238E27FC236}">
                <a16:creationId xmlns:a16="http://schemas.microsoft.com/office/drawing/2014/main" id="{01CDF1A5-2E10-435E-AB39-1E5712B2840F}"/>
              </a:ext>
            </a:extLst>
          </p:cNvPr>
          <p:cNvSpPr>
            <a:spLocks noGrp="1"/>
          </p:cNvSpPr>
          <p:nvPr>
            <p:ph type="ctrTitle"/>
          </p:nvPr>
        </p:nvSpPr>
        <p:spPr bwMode="white">
          <a:xfrm>
            <a:off x="1308099" y="3810066"/>
            <a:ext cx="10404475" cy="1110823"/>
          </a:xfrm>
        </p:spPr>
        <p:txBody>
          <a:bodyPr anchor="b"/>
          <a:lstStyle>
            <a:lvl1pPr algn="l">
              <a:lnSpc>
                <a:spcPct val="105000"/>
              </a:lnSpc>
              <a:defRPr sz="3000" cap="all" baseline="0">
                <a:solidFill>
                  <a:srgbClr val="FFFFFF"/>
                </a:solidFill>
              </a:defRPr>
            </a:lvl1pPr>
          </a:lstStyle>
          <a:p>
            <a:r>
              <a:rPr lang="en-US"/>
              <a:t>Click to edit Master title style</a:t>
            </a:r>
            <a:endParaRPr lang="de-CH" dirty="0"/>
          </a:p>
        </p:txBody>
      </p:sp>
      <p:sp>
        <p:nvSpPr>
          <p:cNvPr id="3" name="Untertitel 2">
            <a:extLst>
              <a:ext uri="{FF2B5EF4-FFF2-40B4-BE49-F238E27FC236}">
                <a16:creationId xmlns:a16="http://schemas.microsoft.com/office/drawing/2014/main" id="{42934516-FF07-4404-A282-FDD97413BA6B}"/>
              </a:ext>
            </a:extLst>
          </p:cNvPr>
          <p:cNvSpPr>
            <a:spLocks noGrp="1"/>
          </p:cNvSpPr>
          <p:nvPr>
            <p:ph type="subTitle" idx="1"/>
          </p:nvPr>
        </p:nvSpPr>
        <p:spPr bwMode="white">
          <a:xfrm>
            <a:off x="6095999" y="4988212"/>
            <a:ext cx="5616575" cy="987400"/>
          </a:xfrm>
        </p:spPr>
        <p:txBody>
          <a:bodyPr/>
          <a:lstStyle>
            <a:lvl1pPr marL="0" indent="0" algn="l">
              <a:buNone/>
              <a:defRPr sz="1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e-CH" dirty="0"/>
          </a:p>
        </p:txBody>
      </p:sp>
      <p:sp>
        <p:nvSpPr>
          <p:cNvPr id="18" name="Textplatzhalter 17">
            <a:extLst>
              <a:ext uri="{FF2B5EF4-FFF2-40B4-BE49-F238E27FC236}">
                <a16:creationId xmlns:a16="http://schemas.microsoft.com/office/drawing/2014/main" id="{0F25D463-A601-4691-98CE-523CA6F6C4DB}"/>
              </a:ext>
            </a:extLst>
          </p:cNvPr>
          <p:cNvSpPr>
            <a:spLocks noGrp="1"/>
          </p:cNvSpPr>
          <p:nvPr>
            <p:ph type="body" sz="quarter" idx="11" hasCustomPrompt="1"/>
          </p:nvPr>
        </p:nvSpPr>
        <p:spPr bwMode="white">
          <a:xfrm>
            <a:off x="1308098" y="4988212"/>
            <a:ext cx="4571589" cy="987400"/>
          </a:xfrm>
        </p:spPr>
        <p:txBody>
          <a:bodyPr/>
          <a:lstStyle>
            <a:lvl1pPr marL="0" indent="0">
              <a:buNone/>
              <a:defRPr>
                <a:solidFill>
                  <a:srgbClr val="FFFFFF"/>
                </a:solidFill>
              </a:defRPr>
            </a:lvl1pPr>
            <a:lvl2pPr marL="216000" indent="0">
              <a:buNone/>
              <a:defRPr/>
            </a:lvl2pPr>
            <a:lvl3pPr marL="432000" indent="0">
              <a:buNone/>
              <a:defRPr/>
            </a:lvl3pPr>
            <a:lvl4pPr marL="648000" indent="0">
              <a:buNone/>
              <a:defRPr/>
            </a:lvl4pPr>
            <a:lvl5pPr marL="864000" indent="0">
              <a:buNone/>
              <a:defRPr/>
            </a:lvl5pPr>
          </a:lstStyle>
          <a:p>
            <a:pPr lvl="0"/>
            <a:r>
              <a:rPr lang="de-CH" dirty="0"/>
              <a:t>Name, Datum</a:t>
            </a:r>
          </a:p>
        </p:txBody>
      </p:sp>
      <p:pic>
        <p:nvPicPr>
          <p:cNvPr id="9" name="Grafik 8">
            <a:extLst>
              <a:ext uri="{FF2B5EF4-FFF2-40B4-BE49-F238E27FC236}">
                <a16:creationId xmlns:a16="http://schemas.microsoft.com/office/drawing/2014/main" id="{FCED6A25-F066-4E23-AE85-BC02EEE44F6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91569" y="556236"/>
            <a:ext cx="3406830" cy="644757"/>
          </a:xfrm>
          <a:prstGeom prst="rect">
            <a:avLst/>
          </a:prstGeom>
        </p:spPr>
      </p:pic>
    </p:spTree>
    <p:extLst>
      <p:ext uri="{BB962C8B-B14F-4D97-AF65-F5344CB8AC3E}">
        <p14:creationId xmlns:p14="http://schemas.microsoft.com/office/powerpoint/2010/main" val="531084346"/>
      </p:ext>
    </p:extLst>
  </p:cSld>
  <p:clrMapOvr>
    <a:masterClrMapping/>
  </p:clrMapOvr>
  <p:extLst>
    <p:ext uri="{DCECCB84-F9BA-43D5-87BE-67443E8EF086}">
      <p15:sldGuideLst xmlns:p15="http://schemas.microsoft.com/office/powerpoint/2012/main">
        <p15:guide id="1" pos="3840" userDrawn="1">
          <p15:clr>
            <a:srgbClr val="F26B43"/>
          </p15:clr>
        </p15:guide>
        <p15:guide id="2" pos="824" userDrawn="1">
          <p15:clr>
            <a:srgbClr val="F26B43"/>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81227160-40CF-44D8-BF7A-A29346368B4E}"/>
              </a:ext>
            </a:extLst>
          </p:cNvPr>
          <p:cNvSpPr>
            <a:spLocks noGrp="1"/>
          </p:cNvSpPr>
          <p:nvPr>
            <p:ph type="sldNum" sz="quarter" idx="10"/>
          </p:nvPr>
        </p:nvSpPr>
        <p:spPr/>
        <p:txBody>
          <a:bodyPr/>
          <a:lstStyle/>
          <a:p>
            <a:fld id="{476BE59D-4918-439E-9CBF-5840B2847889}" type="slidenum">
              <a:rPr lang="de-CH" smtClean="0"/>
              <a:pPr/>
              <a:t>‹#›</a:t>
            </a:fld>
            <a:endParaRPr lang="de-CH" dirty="0"/>
          </a:p>
        </p:txBody>
      </p:sp>
      <p:sp>
        <p:nvSpPr>
          <p:cNvPr id="2" name="Fußzeilenplatzhalter 1">
            <a:extLst>
              <a:ext uri="{FF2B5EF4-FFF2-40B4-BE49-F238E27FC236}">
                <a16:creationId xmlns:a16="http://schemas.microsoft.com/office/drawing/2014/main" id="{A8C031CB-4498-4B2A-B1FF-E203CF624EFD}"/>
              </a:ext>
            </a:extLst>
          </p:cNvPr>
          <p:cNvSpPr>
            <a:spLocks noGrp="1"/>
          </p:cNvSpPr>
          <p:nvPr>
            <p:ph type="ftr" sz="quarter" idx="11"/>
          </p:nvPr>
        </p:nvSpPr>
        <p:spPr/>
        <p:txBody>
          <a:bodyPr/>
          <a:lstStyle/>
          <a:p>
            <a:r>
              <a:rPr lang="de-CH"/>
              <a:t>NFP 73 – Nachhaltige Wirtschaft</a:t>
            </a:r>
            <a:endParaRPr lang="de-CH" dirty="0"/>
          </a:p>
        </p:txBody>
      </p:sp>
    </p:spTree>
    <p:extLst>
      <p:ext uri="{BB962C8B-B14F-4D97-AF65-F5344CB8AC3E}">
        <p14:creationId xmlns:p14="http://schemas.microsoft.com/office/powerpoint/2010/main" val="16358925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3" name="Inhaltsplatzhalter 2">
            <a:extLst>
              <a:ext uri="{FF2B5EF4-FFF2-40B4-BE49-F238E27FC236}">
                <a16:creationId xmlns:a16="http://schemas.microsoft.com/office/drawing/2014/main" id="{7A01859C-6A56-4035-A25E-2F26DAC14F8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8" name="Textplatzhalter 7">
            <a:extLst>
              <a:ext uri="{FF2B5EF4-FFF2-40B4-BE49-F238E27FC236}">
                <a16:creationId xmlns:a16="http://schemas.microsoft.com/office/drawing/2014/main" id="{B4D0B584-B566-4C05-B164-CC40FC9BF690}"/>
              </a:ext>
            </a:extLst>
          </p:cNvPr>
          <p:cNvSpPr>
            <a:spLocks noGrp="1"/>
          </p:cNvSpPr>
          <p:nvPr>
            <p:ph type="body" sz="quarter" idx="13" hasCustomPrompt="1"/>
          </p:nvPr>
        </p:nvSpPr>
        <p:spPr>
          <a:xfrm>
            <a:off x="4367214" y="6143302"/>
            <a:ext cx="7345362" cy="288000"/>
          </a:xfrm>
        </p:spPr>
        <p:txBody>
          <a:bodyPr anchor="t" anchorCtr="0"/>
          <a:lstStyle>
            <a:lvl1pPr marL="0" indent="0" algn="r">
              <a:lnSpc>
                <a:spcPct val="100000"/>
              </a:lnSpc>
              <a:buNone/>
              <a:defRPr sz="900" i="1"/>
            </a:lvl1pPr>
            <a:lvl2pPr marL="216000" indent="0">
              <a:buNone/>
              <a:defRPr/>
            </a:lvl2pPr>
            <a:lvl3pPr marL="432000" indent="0">
              <a:buNone/>
              <a:defRPr/>
            </a:lvl3pPr>
            <a:lvl4pPr marL="648000" indent="0">
              <a:buNone/>
              <a:defRPr/>
            </a:lvl4pPr>
            <a:lvl5pPr marL="864000" indent="0">
              <a:buNone/>
              <a:defRPr/>
            </a:lvl5pPr>
          </a:lstStyle>
          <a:p>
            <a:pPr lvl="0"/>
            <a:r>
              <a:rPr lang="de-CH" dirty="0"/>
              <a:t>Quellenangabe</a:t>
            </a:r>
          </a:p>
        </p:txBody>
      </p:sp>
      <p:sp>
        <p:nvSpPr>
          <p:cNvPr id="9" name="Foliennummernplatzhalter 8">
            <a:extLst>
              <a:ext uri="{FF2B5EF4-FFF2-40B4-BE49-F238E27FC236}">
                <a16:creationId xmlns:a16="http://schemas.microsoft.com/office/drawing/2014/main" id="{FBA927E0-38B0-4DA0-964B-81C28039377A}"/>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4" name="Fußzeilenplatzhalter 3">
            <a:extLst>
              <a:ext uri="{FF2B5EF4-FFF2-40B4-BE49-F238E27FC236}">
                <a16:creationId xmlns:a16="http://schemas.microsoft.com/office/drawing/2014/main" id="{1B1345B3-ED98-45E0-BA80-D09A6F89FE7C}"/>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1001952779"/>
      </p:ext>
    </p:extLst>
  </p:cSld>
  <p:clrMapOvr>
    <a:masterClrMapping/>
  </p:clrMapOvr>
  <p:extLst>
    <p:ext uri="{DCECCB84-F9BA-43D5-87BE-67443E8EF086}">
      <p15:sldGuideLst xmlns:p15="http://schemas.microsoft.com/office/powerpoint/2012/main">
        <p15:guide id="1" pos="2479" userDrawn="1">
          <p15:clr>
            <a:srgbClr val="F26B43"/>
          </p15:clr>
        </p15:guide>
        <p15:guide id="2" pos="2751" userDrawn="1">
          <p15:clr>
            <a:srgbClr val="F26B43"/>
          </p15:clr>
        </p15:guide>
        <p15:guide id="3" pos="3704" userDrawn="1">
          <p15:clr>
            <a:srgbClr val="F26B43"/>
          </p15:clr>
        </p15:guide>
        <p15:guide id="4" pos="5201" userDrawn="1">
          <p15:clr>
            <a:srgbClr val="F26B43"/>
          </p15:clr>
        </p15:guide>
        <p15:guide id="5" pos="4929" userDrawn="1">
          <p15:clr>
            <a:srgbClr val="F26B43"/>
          </p15:clr>
        </p15:guide>
        <p15:guide id="6" pos="3976" userDrawn="1">
          <p15:clr>
            <a:srgbClr val="F26B43"/>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ildfolie">
    <p:spTree>
      <p:nvGrpSpPr>
        <p:cNvPr id="1" name=""/>
        <p:cNvGrpSpPr/>
        <p:nvPr/>
      </p:nvGrpSpPr>
      <p:grpSpPr>
        <a:xfrm>
          <a:off x="0" y="0"/>
          <a:ext cx="0" cy="0"/>
          <a:chOff x="0" y="0"/>
          <a:chExt cx="0" cy="0"/>
        </a:xfrm>
      </p:grpSpPr>
      <p:sp>
        <p:nvSpPr>
          <p:cNvPr id="4" name="Bildplatzhalter 15">
            <a:extLst>
              <a:ext uri="{FF2B5EF4-FFF2-40B4-BE49-F238E27FC236}">
                <a16:creationId xmlns:a16="http://schemas.microsoft.com/office/drawing/2014/main" id="{E35E8790-E54B-44AF-A84B-5186FFAB7B55}"/>
              </a:ext>
            </a:extLst>
          </p:cNvPr>
          <p:cNvSpPr>
            <a:spLocks noGrp="1"/>
          </p:cNvSpPr>
          <p:nvPr>
            <p:ph type="pic" sz="quarter" idx="11"/>
          </p:nvPr>
        </p:nvSpPr>
        <p:spPr>
          <a:xfrm>
            <a:off x="0" y="0"/>
            <a:ext cx="12190649" cy="6021388"/>
          </a:xfrm>
          <a:solidFill>
            <a:schemeClr val="accent6">
              <a:lumMod val="40000"/>
              <a:lumOff val="60000"/>
            </a:schemeClr>
          </a:solidFill>
        </p:spPr>
        <p:txBody>
          <a:bodyPr/>
          <a:lstStyle>
            <a:lvl1pPr marL="0" indent="0">
              <a:buNone/>
              <a:defRPr/>
            </a:lvl1pPr>
          </a:lstStyle>
          <a:p>
            <a:r>
              <a:rPr lang="en-US"/>
              <a:t>Click icon to add picture</a:t>
            </a:r>
            <a:endParaRPr lang="de-CH" dirty="0"/>
          </a:p>
        </p:txBody>
      </p:sp>
      <p:sp>
        <p:nvSpPr>
          <p:cNvPr id="2" name="Titel 1">
            <a:extLst>
              <a:ext uri="{FF2B5EF4-FFF2-40B4-BE49-F238E27FC236}">
                <a16:creationId xmlns:a16="http://schemas.microsoft.com/office/drawing/2014/main" id="{DAEEE5DC-A33D-44AB-A2A8-4B5D291AB766}"/>
              </a:ext>
            </a:extLst>
          </p:cNvPr>
          <p:cNvSpPr>
            <a:spLocks noGrp="1"/>
          </p:cNvSpPr>
          <p:nvPr>
            <p:ph type="title"/>
          </p:nvPr>
        </p:nvSpPr>
        <p:spPr bwMode="gray">
          <a:xfrm>
            <a:off x="479425" y="542288"/>
            <a:ext cx="6025739" cy="566975"/>
          </a:xfrm>
          <a:solidFill>
            <a:srgbClr val="FFFFFF"/>
          </a:solidFill>
        </p:spPr>
        <p:txBody>
          <a:bodyPr wrap="none" lIns="72000" rIns="72000" bIns="36000">
            <a:spAutoFit/>
          </a:bodyPr>
          <a:lstStyle>
            <a:lvl1pPr>
              <a:defRPr/>
            </a:lvl1pPr>
          </a:lstStyle>
          <a:p>
            <a:r>
              <a:rPr lang="en-US"/>
              <a:t>Click to edit Master title style</a:t>
            </a:r>
            <a:endParaRPr lang="de-CH" dirty="0"/>
          </a:p>
        </p:txBody>
      </p:sp>
      <p:sp>
        <p:nvSpPr>
          <p:cNvPr id="6" name="Foliennummernplatzhalter 5">
            <a:extLst>
              <a:ext uri="{FF2B5EF4-FFF2-40B4-BE49-F238E27FC236}">
                <a16:creationId xmlns:a16="http://schemas.microsoft.com/office/drawing/2014/main" id="{0CB4D479-3B15-4C02-B897-E5FF054F0E72}"/>
              </a:ext>
            </a:extLst>
          </p:cNvPr>
          <p:cNvSpPr>
            <a:spLocks noGrp="1"/>
          </p:cNvSpPr>
          <p:nvPr>
            <p:ph type="sldNum" sz="quarter" idx="10"/>
          </p:nvPr>
        </p:nvSpPr>
        <p:spPr/>
        <p:txBody>
          <a:bodyPr/>
          <a:lstStyle/>
          <a:p>
            <a:fld id="{476BE59D-4918-439E-9CBF-5840B2847889}" type="slidenum">
              <a:rPr lang="de-CH" smtClean="0"/>
              <a:pPr/>
              <a:t>‹#›</a:t>
            </a:fld>
            <a:endParaRPr lang="de-CH" dirty="0"/>
          </a:p>
        </p:txBody>
      </p:sp>
      <p:sp>
        <p:nvSpPr>
          <p:cNvPr id="8" name="Textplatzhalter 7">
            <a:extLst>
              <a:ext uri="{FF2B5EF4-FFF2-40B4-BE49-F238E27FC236}">
                <a16:creationId xmlns:a16="http://schemas.microsoft.com/office/drawing/2014/main" id="{95BC931C-C5AE-403F-B20B-9FBB2C303D84}"/>
              </a:ext>
            </a:extLst>
          </p:cNvPr>
          <p:cNvSpPr>
            <a:spLocks noGrp="1"/>
          </p:cNvSpPr>
          <p:nvPr>
            <p:ph type="body" sz="quarter" idx="12" hasCustomPrompt="1"/>
          </p:nvPr>
        </p:nvSpPr>
        <p:spPr bwMode="gray">
          <a:xfrm>
            <a:off x="8256589" y="1808163"/>
            <a:ext cx="3455986" cy="587375"/>
          </a:xfrm>
          <a:solidFill>
            <a:schemeClr val="tx2"/>
          </a:solidFill>
        </p:spPr>
        <p:txBody>
          <a:bodyPr lIns="72000" rIns="72000" anchor="ctr" anchorCtr="0"/>
          <a:lstStyle>
            <a:lvl1pPr marL="0" indent="0">
              <a:lnSpc>
                <a:spcPct val="100000"/>
              </a:lnSpc>
              <a:buNone/>
              <a:defRPr sz="2800" b="1"/>
            </a:lvl1pPr>
            <a:lvl2pPr marL="216000" indent="0">
              <a:buNone/>
              <a:defRPr b="1"/>
            </a:lvl2pPr>
            <a:lvl3pPr marL="432000" indent="0">
              <a:buNone/>
              <a:defRPr b="1"/>
            </a:lvl3pPr>
            <a:lvl4pPr marL="648000" indent="0">
              <a:buNone/>
              <a:defRPr b="1"/>
            </a:lvl4pPr>
            <a:lvl5pPr marL="864000" indent="0">
              <a:buNone/>
              <a:defRPr b="1"/>
            </a:lvl5pPr>
          </a:lstStyle>
          <a:p>
            <a:pPr lvl="0"/>
            <a:r>
              <a:rPr lang="de-CH" dirty="0"/>
              <a:t>Untertitel</a:t>
            </a:r>
          </a:p>
        </p:txBody>
      </p:sp>
      <p:sp>
        <p:nvSpPr>
          <p:cNvPr id="10" name="Textplatzhalter 9">
            <a:extLst>
              <a:ext uri="{FF2B5EF4-FFF2-40B4-BE49-F238E27FC236}">
                <a16:creationId xmlns:a16="http://schemas.microsoft.com/office/drawing/2014/main" id="{12C244B8-79A1-4A9F-9121-9F85746A7ED4}"/>
              </a:ext>
            </a:extLst>
          </p:cNvPr>
          <p:cNvSpPr>
            <a:spLocks noGrp="1"/>
          </p:cNvSpPr>
          <p:nvPr>
            <p:ph type="body" sz="quarter" idx="13"/>
          </p:nvPr>
        </p:nvSpPr>
        <p:spPr bwMode="gray">
          <a:xfrm>
            <a:off x="8263363" y="2602904"/>
            <a:ext cx="3455986" cy="1704175"/>
          </a:xfrm>
          <a:solidFill>
            <a:schemeClr val="bg1"/>
          </a:solidFill>
        </p:spPr>
        <p:txBody>
          <a:bodyPr wrap="square" lIns="72000" tIns="36000" rIns="72000" bIns="36000">
            <a:spAutoFit/>
          </a:bodyPr>
          <a:lstStyle>
            <a:lvl1pPr>
              <a:defRPr>
                <a:solidFill>
                  <a:srgbClr val="5298BD"/>
                </a:solidFill>
              </a:defRPr>
            </a:lvl1pPr>
            <a:lvl2pPr>
              <a:defRPr>
                <a:solidFill>
                  <a:srgbClr val="5298BD"/>
                </a:solidFill>
              </a:defRPr>
            </a:lvl2pPr>
            <a:lvl3pPr>
              <a:defRPr>
                <a:solidFill>
                  <a:srgbClr val="5298BD"/>
                </a:solidFill>
              </a:defRPr>
            </a:lvl3pPr>
            <a:lvl4pPr>
              <a:defRPr>
                <a:solidFill>
                  <a:srgbClr val="5298BD"/>
                </a:solidFill>
              </a:defRPr>
            </a:lvl4pPr>
            <a:lvl5pPr>
              <a:defRPr>
                <a:solidFill>
                  <a:srgbClr val="5298BD"/>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3" name="Fußzeilenplatzhalter 2">
            <a:extLst>
              <a:ext uri="{FF2B5EF4-FFF2-40B4-BE49-F238E27FC236}">
                <a16:creationId xmlns:a16="http://schemas.microsoft.com/office/drawing/2014/main" id="{CD634A2E-935C-40A6-AF0E-94324F7765DB}"/>
              </a:ext>
            </a:extLst>
          </p:cNvPr>
          <p:cNvSpPr>
            <a:spLocks noGrp="1"/>
          </p:cNvSpPr>
          <p:nvPr>
            <p:ph type="ftr" sz="quarter" idx="14"/>
          </p:nvPr>
        </p:nvSpPr>
        <p:spPr/>
        <p:txBody>
          <a:bodyPr/>
          <a:lstStyle/>
          <a:p>
            <a:r>
              <a:rPr lang="de-CH"/>
              <a:t>NFP 73 – Nachhaltige Wirtschaft</a:t>
            </a:r>
            <a:endParaRPr lang="de-CH" dirty="0"/>
          </a:p>
        </p:txBody>
      </p:sp>
    </p:spTree>
    <p:extLst>
      <p:ext uri="{BB962C8B-B14F-4D97-AF65-F5344CB8AC3E}">
        <p14:creationId xmlns:p14="http://schemas.microsoft.com/office/powerpoint/2010/main" val="3482855714"/>
      </p:ext>
    </p:extLst>
  </p:cSld>
  <p:clrMapOvr>
    <a:masterClrMapping/>
  </p:clrMapOvr>
  <p:extLst>
    <p:ext uri="{DCECCB84-F9BA-43D5-87BE-67443E8EF086}">
      <p15:sldGuideLst xmlns:p15="http://schemas.microsoft.com/office/powerpoint/2012/main">
        <p15:guide id="1" orient="horz" pos="1502" userDrawn="1">
          <p15:clr>
            <a:srgbClr val="F26B43"/>
          </p15:clr>
        </p15:guide>
        <p15:guide id="2" orient="horz" pos="1638" userDrawn="1">
          <p15:clr>
            <a:srgbClr val="F26B43"/>
          </p15:clr>
        </p15:guide>
        <p15:guide id="3" pos="5201" userDrawn="1">
          <p15:clr>
            <a:srgbClr val="F26B43"/>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Bildfolie dunkel">
    <p:spTree>
      <p:nvGrpSpPr>
        <p:cNvPr id="1" name=""/>
        <p:cNvGrpSpPr/>
        <p:nvPr/>
      </p:nvGrpSpPr>
      <p:grpSpPr>
        <a:xfrm>
          <a:off x="0" y="0"/>
          <a:ext cx="0" cy="0"/>
          <a:chOff x="0" y="0"/>
          <a:chExt cx="0" cy="0"/>
        </a:xfrm>
      </p:grpSpPr>
      <p:sp>
        <p:nvSpPr>
          <p:cNvPr id="20" name="Bildplatzhalter 4">
            <a:extLst>
              <a:ext uri="{FF2B5EF4-FFF2-40B4-BE49-F238E27FC236}">
                <a16:creationId xmlns:a16="http://schemas.microsoft.com/office/drawing/2014/main" id="{80867C87-FB00-407B-82D2-B6458105D50D}"/>
              </a:ext>
            </a:extLst>
          </p:cNvPr>
          <p:cNvSpPr>
            <a:spLocks noGrp="1"/>
          </p:cNvSpPr>
          <p:nvPr>
            <p:ph type="pic" sz="quarter" idx="15"/>
          </p:nvPr>
        </p:nvSpPr>
        <p:spPr>
          <a:xfrm>
            <a:off x="0" y="0"/>
            <a:ext cx="12192000" cy="6858000"/>
          </a:xfrm>
          <a:solidFill>
            <a:schemeClr val="accent6">
              <a:lumMod val="40000"/>
              <a:lumOff val="60000"/>
            </a:schemeClr>
          </a:solidFill>
          <a:ln>
            <a:noFill/>
          </a:ln>
        </p:spPr>
        <p:txBody>
          <a:bodyPr/>
          <a:lstStyle>
            <a:lvl1pPr marL="0" indent="0">
              <a:buNone/>
              <a:defRPr/>
            </a:lvl1pPr>
          </a:lstStyle>
          <a:p>
            <a:r>
              <a:rPr lang="en-US"/>
              <a:t>Click icon to add picture</a:t>
            </a:r>
            <a:endParaRPr lang="de-CH" dirty="0"/>
          </a:p>
        </p:txBody>
      </p:sp>
      <p:sp>
        <p:nvSpPr>
          <p:cNvPr id="6" name="Foliennummernplatzhalter 5">
            <a:extLst>
              <a:ext uri="{FF2B5EF4-FFF2-40B4-BE49-F238E27FC236}">
                <a16:creationId xmlns:a16="http://schemas.microsoft.com/office/drawing/2014/main" id="{0CB4D479-3B15-4C02-B897-E5FF054F0E72}"/>
              </a:ext>
            </a:extLst>
          </p:cNvPr>
          <p:cNvSpPr>
            <a:spLocks noGrp="1"/>
          </p:cNvSpPr>
          <p:nvPr>
            <p:ph type="sldNum" sz="quarter" idx="10"/>
          </p:nvPr>
        </p:nvSpPr>
        <p:spPr/>
        <p:txBody>
          <a:bodyPr/>
          <a:lstStyle>
            <a:lvl1pPr>
              <a:defRPr>
                <a:solidFill>
                  <a:srgbClr val="FFFFFF"/>
                </a:solidFill>
              </a:defRPr>
            </a:lvl1pPr>
          </a:lstStyle>
          <a:p>
            <a:fld id="{476BE59D-4918-439E-9CBF-5840B2847889}" type="slidenum">
              <a:rPr lang="de-CH" smtClean="0"/>
              <a:pPr/>
              <a:t>‹#›</a:t>
            </a:fld>
            <a:endParaRPr lang="de-CH" dirty="0"/>
          </a:p>
        </p:txBody>
      </p:sp>
      <p:sp>
        <p:nvSpPr>
          <p:cNvPr id="8" name="Textplatzhalter 7">
            <a:extLst>
              <a:ext uri="{FF2B5EF4-FFF2-40B4-BE49-F238E27FC236}">
                <a16:creationId xmlns:a16="http://schemas.microsoft.com/office/drawing/2014/main" id="{95BC931C-C5AE-403F-B20B-9FBB2C303D84}"/>
              </a:ext>
            </a:extLst>
          </p:cNvPr>
          <p:cNvSpPr>
            <a:spLocks noGrp="1"/>
          </p:cNvSpPr>
          <p:nvPr>
            <p:ph type="body" sz="quarter" idx="12" hasCustomPrompt="1"/>
          </p:nvPr>
        </p:nvSpPr>
        <p:spPr bwMode="gray">
          <a:xfrm>
            <a:off x="8256589" y="1808163"/>
            <a:ext cx="3455985" cy="587375"/>
          </a:xfrm>
          <a:solidFill>
            <a:schemeClr val="tx2"/>
          </a:solidFill>
        </p:spPr>
        <p:txBody>
          <a:bodyPr lIns="72000" rIns="72000" anchor="ctr" anchorCtr="0"/>
          <a:lstStyle>
            <a:lvl1pPr marL="0" indent="0">
              <a:lnSpc>
                <a:spcPct val="100000"/>
              </a:lnSpc>
              <a:buNone/>
              <a:defRPr sz="2800" b="1">
                <a:solidFill>
                  <a:srgbClr val="FFFFFF"/>
                </a:solidFill>
              </a:defRPr>
            </a:lvl1pPr>
            <a:lvl2pPr marL="216000" indent="0">
              <a:buNone/>
              <a:defRPr b="1"/>
            </a:lvl2pPr>
            <a:lvl3pPr marL="432000" indent="0">
              <a:buNone/>
              <a:defRPr b="1"/>
            </a:lvl3pPr>
            <a:lvl4pPr marL="648000" indent="0">
              <a:buNone/>
              <a:defRPr b="1"/>
            </a:lvl4pPr>
            <a:lvl5pPr marL="864000" indent="0">
              <a:buNone/>
              <a:defRPr b="1"/>
            </a:lvl5pPr>
          </a:lstStyle>
          <a:p>
            <a:pPr lvl="0"/>
            <a:r>
              <a:rPr lang="de-CH" dirty="0"/>
              <a:t>Untertitel</a:t>
            </a:r>
          </a:p>
        </p:txBody>
      </p:sp>
      <p:sp>
        <p:nvSpPr>
          <p:cNvPr id="10" name="Textplatzhalter 9">
            <a:extLst>
              <a:ext uri="{FF2B5EF4-FFF2-40B4-BE49-F238E27FC236}">
                <a16:creationId xmlns:a16="http://schemas.microsoft.com/office/drawing/2014/main" id="{12C244B8-79A1-4A9F-9121-9F85746A7ED4}"/>
              </a:ext>
            </a:extLst>
          </p:cNvPr>
          <p:cNvSpPr>
            <a:spLocks noGrp="1"/>
          </p:cNvSpPr>
          <p:nvPr>
            <p:ph type="body" sz="quarter" idx="13"/>
          </p:nvPr>
        </p:nvSpPr>
        <p:spPr bwMode="gray">
          <a:xfrm>
            <a:off x="8263363" y="2532731"/>
            <a:ext cx="3455986" cy="1631472"/>
          </a:xfrm>
          <a:noFill/>
        </p:spPr>
        <p:txBody>
          <a:bodyPr wrap="square" lIns="0" tIns="0" rIns="0" bIns="0">
            <a:spAutoFit/>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3" name="Titel 2">
            <a:extLst>
              <a:ext uri="{FF2B5EF4-FFF2-40B4-BE49-F238E27FC236}">
                <a16:creationId xmlns:a16="http://schemas.microsoft.com/office/drawing/2014/main" id="{2FCA4BFA-0DF0-4698-9A63-B903A8268AF6}"/>
              </a:ext>
            </a:extLst>
          </p:cNvPr>
          <p:cNvSpPr>
            <a:spLocks noGrp="1"/>
          </p:cNvSpPr>
          <p:nvPr>
            <p:ph type="title"/>
          </p:nvPr>
        </p:nvSpPr>
        <p:spPr bwMode="gray">
          <a:xfrm>
            <a:off x="479425" y="476250"/>
            <a:ext cx="5916684" cy="566975"/>
          </a:xfrm>
        </p:spPr>
        <p:txBody>
          <a:bodyPr wrap="none" bIns="36000">
            <a:spAutoFit/>
          </a:bodyPr>
          <a:lstStyle>
            <a:lvl1pPr>
              <a:defRPr>
                <a:solidFill>
                  <a:srgbClr val="FFFFFF"/>
                </a:solidFill>
              </a:defRPr>
            </a:lvl1pPr>
          </a:lstStyle>
          <a:p>
            <a:r>
              <a:rPr lang="en-US"/>
              <a:t>Click to edit Master title style</a:t>
            </a:r>
            <a:endParaRPr lang="de-CH" dirty="0"/>
          </a:p>
        </p:txBody>
      </p:sp>
      <p:sp>
        <p:nvSpPr>
          <p:cNvPr id="2" name="Fußzeilenplatzhalter 1">
            <a:extLst>
              <a:ext uri="{FF2B5EF4-FFF2-40B4-BE49-F238E27FC236}">
                <a16:creationId xmlns:a16="http://schemas.microsoft.com/office/drawing/2014/main" id="{DB16A90F-5D8E-4256-8C0C-B4B0E5A0B9CC}"/>
              </a:ext>
            </a:extLst>
          </p:cNvPr>
          <p:cNvSpPr>
            <a:spLocks noGrp="1"/>
          </p:cNvSpPr>
          <p:nvPr>
            <p:ph type="ftr" sz="quarter" idx="14"/>
          </p:nvPr>
        </p:nvSpPr>
        <p:spPr/>
        <p:txBody>
          <a:bodyPr/>
          <a:lstStyle>
            <a:lvl1pPr>
              <a:defRPr>
                <a:solidFill>
                  <a:srgbClr val="FFFFFF"/>
                </a:solidFill>
              </a:defRPr>
            </a:lvl1pPr>
          </a:lstStyle>
          <a:p>
            <a:r>
              <a:rPr lang="de-CH"/>
              <a:t>NFP 73 – Nachhaltige Wirtschaft</a:t>
            </a:r>
            <a:endParaRPr lang="de-CH" dirty="0"/>
          </a:p>
        </p:txBody>
      </p:sp>
      <p:pic>
        <p:nvPicPr>
          <p:cNvPr id="21" name="Grafik 20">
            <a:extLst>
              <a:ext uri="{FF2B5EF4-FFF2-40B4-BE49-F238E27FC236}">
                <a16:creationId xmlns:a16="http://schemas.microsoft.com/office/drawing/2014/main" id="{878E44C9-BA30-4A6A-884C-12383DC178F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79425" y="6338112"/>
            <a:ext cx="849632" cy="259080"/>
          </a:xfrm>
          <a:prstGeom prst="rect">
            <a:avLst/>
          </a:prstGeom>
        </p:spPr>
      </p:pic>
    </p:spTree>
    <p:extLst>
      <p:ext uri="{BB962C8B-B14F-4D97-AF65-F5344CB8AC3E}">
        <p14:creationId xmlns:p14="http://schemas.microsoft.com/office/powerpoint/2010/main" val="2984674287"/>
      </p:ext>
    </p:extLst>
  </p:cSld>
  <p:clrMapOvr>
    <a:masterClrMapping/>
  </p:clrMapOvr>
  <p:extLst>
    <p:ext uri="{DCECCB84-F9BA-43D5-87BE-67443E8EF086}">
      <p15:sldGuideLst xmlns:p15="http://schemas.microsoft.com/office/powerpoint/2012/main">
        <p15:guide id="1" orient="horz" pos="1502" userDrawn="1">
          <p15:clr>
            <a:srgbClr val="F26B43"/>
          </p15:clr>
        </p15:guide>
        <p15:guide id="2" orient="horz" pos="1593" userDrawn="1">
          <p15:clr>
            <a:srgbClr val="F26B43"/>
          </p15:clr>
        </p15:guide>
        <p15:guide id="3" pos="5201" userDrawn="1">
          <p15:clr>
            <a:srgbClr val="F26B43"/>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Bildfolie hell">
    <p:spTree>
      <p:nvGrpSpPr>
        <p:cNvPr id="1" name=""/>
        <p:cNvGrpSpPr/>
        <p:nvPr/>
      </p:nvGrpSpPr>
      <p:grpSpPr>
        <a:xfrm>
          <a:off x="0" y="0"/>
          <a:ext cx="0" cy="0"/>
          <a:chOff x="0" y="0"/>
          <a:chExt cx="0" cy="0"/>
        </a:xfrm>
      </p:grpSpPr>
      <p:sp>
        <p:nvSpPr>
          <p:cNvPr id="16" name="Bildplatzhalter 4">
            <a:extLst>
              <a:ext uri="{FF2B5EF4-FFF2-40B4-BE49-F238E27FC236}">
                <a16:creationId xmlns:a16="http://schemas.microsoft.com/office/drawing/2014/main" id="{E876316C-E7BC-4BB0-AC47-D5B0ED311A58}"/>
              </a:ext>
            </a:extLst>
          </p:cNvPr>
          <p:cNvSpPr>
            <a:spLocks noGrp="1"/>
          </p:cNvSpPr>
          <p:nvPr>
            <p:ph type="pic" sz="quarter" idx="15"/>
          </p:nvPr>
        </p:nvSpPr>
        <p:spPr>
          <a:xfrm>
            <a:off x="0" y="0"/>
            <a:ext cx="12192000" cy="6858000"/>
          </a:xfrm>
          <a:solidFill>
            <a:schemeClr val="accent6">
              <a:lumMod val="40000"/>
              <a:lumOff val="60000"/>
            </a:schemeClr>
          </a:solidFill>
          <a:ln>
            <a:noFill/>
          </a:ln>
        </p:spPr>
        <p:txBody>
          <a:bodyPr/>
          <a:lstStyle>
            <a:lvl1pPr marL="0" indent="0">
              <a:buNone/>
              <a:defRPr/>
            </a:lvl1pPr>
          </a:lstStyle>
          <a:p>
            <a:r>
              <a:rPr lang="en-US"/>
              <a:t>Click icon to add picture</a:t>
            </a:r>
            <a:endParaRPr lang="de-CH" dirty="0"/>
          </a:p>
        </p:txBody>
      </p:sp>
      <p:sp>
        <p:nvSpPr>
          <p:cNvPr id="6" name="Foliennummernplatzhalter 5">
            <a:extLst>
              <a:ext uri="{FF2B5EF4-FFF2-40B4-BE49-F238E27FC236}">
                <a16:creationId xmlns:a16="http://schemas.microsoft.com/office/drawing/2014/main" id="{0CB4D479-3B15-4C02-B897-E5FF054F0E72}"/>
              </a:ext>
            </a:extLst>
          </p:cNvPr>
          <p:cNvSpPr>
            <a:spLocks noGrp="1"/>
          </p:cNvSpPr>
          <p:nvPr>
            <p:ph type="sldNum" sz="quarter" idx="10"/>
          </p:nvPr>
        </p:nvSpPr>
        <p:spPr/>
        <p:txBody>
          <a:bodyPr/>
          <a:lstStyle>
            <a:lvl1pPr>
              <a:defRPr>
                <a:solidFill>
                  <a:schemeClr val="tx1"/>
                </a:solidFill>
              </a:defRPr>
            </a:lvl1pPr>
          </a:lstStyle>
          <a:p>
            <a:fld id="{476BE59D-4918-439E-9CBF-5840B2847889}" type="slidenum">
              <a:rPr lang="de-CH" smtClean="0"/>
              <a:pPr/>
              <a:t>‹#›</a:t>
            </a:fld>
            <a:endParaRPr lang="de-CH" dirty="0"/>
          </a:p>
        </p:txBody>
      </p:sp>
      <p:sp>
        <p:nvSpPr>
          <p:cNvPr id="8" name="Textplatzhalter 7">
            <a:extLst>
              <a:ext uri="{FF2B5EF4-FFF2-40B4-BE49-F238E27FC236}">
                <a16:creationId xmlns:a16="http://schemas.microsoft.com/office/drawing/2014/main" id="{95BC931C-C5AE-403F-B20B-9FBB2C303D84}"/>
              </a:ext>
            </a:extLst>
          </p:cNvPr>
          <p:cNvSpPr>
            <a:spLocks noGrp="1"/>
          </p:cNvSpPr>
          <p:nvPr>
            <p:ph type="body" sz="quarter" idx="12" hasCustomPrompt="1"/>
          </p:nvPr>
        </p:nvSpPr>
        <p:spPr bwMode="gray">
          <a:xfrm>
            <a:off x="8256589" y="1808163"/>
            <a:ext cx="3455985" cy="587375"/>
          </a:xfrm>
          <a:solidFill>
            <a:schemeClr val="tx2"/>
          </a:solidFill>
        </p:spPr>
        <p:txBody>
          <a:bodyPr lIns="72000" rIns="72000" anchor="ctr" anchorCtr="0"/>
          <a:lstStyle>
            <a:lvl1pPr marL="0" indent="0">
              <a:lnSpc>
                <a:spcPct val="100000"/>
              </a:lnSpc>
              <a:buNone/>
              <a:defRPr sz="2800" b="1">
                <a:solidFill>
                  <a:srgbClr val="FFFFFF"/>
                </a:solidFill>
              </a:defRPr>
            </a:lvl1pPr>
            <a:lvl2pPr marL="216000" indent="0">
              <a:buNone/>
              <a:defRPr b="1"/>
            </a:lvl2pPr>
            <a:lvl3pPr marL="432000" indent="0">
              <a:buNone/>
              <a:defRPr b="1"/>
            </a:lvl3pPr>
            <a:lvl4pPr marL="648000" indent="0">
              <a:buNone/>
              <a:defRPr b="1"/>
            </a:lvl4pPr>
            <a:lvl5pPr marL="864000" indent="0">
              <a:buNone/>
              <a:defRPr b="1"/>
            </a:lvl5pPr>
          </a:lstStyle>
          <a:p>
            <a:pPr lvl="0"/>
            <a:r>
              <a:rPr lang="de-CH" dirty="0"/>
              <a:t>Untertitel</a:t>
            </a:r>
          </a:p>
        </p:txBody>
      </p:sp>
      <p:sp>
        <p:nvSpPr>
          <p:cNvPr id="10" name="Textplatzhalter 9">
            <a:extLst>
              <a:ext uri="{FF2B5EF4-FFF2-40B4-BE49-F238E27FC236}">
                <a16:creationId xmlns:a16="http://schemas.microsoft.com/office/drawing/2014/main" id="{12C244B8-79A1-4A9F-9121-9F85746A7ED4}"/>
              </a:ext>
            </a:extLst>
          </p:cNvPr>
          <p:cNvSpPr>
            <a:spLocks noGrp="1"/>
          </p:cNvSpPr>
          <p:nvPr>
            <p:ph type="body" sz="quarter" idx="13"/>
          </p:nvPr>
        </p:nvSpPr>
        <p:spPr bwMode="gray">
          <a:xfrm>
            <a:off x="8263363" y="2532731"/>
            <a:ext cx="3455986" cy="1631472"/>
          </a:xfrm>
          <a:noFill/>
        </p:spPr>
        <p:txBody>
          <a:bodyPr wrap="square" lIns="0" tIns="0" rIns="0" bIns="0">
            <a:sp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3" name="Titel 2">
            <a:extLst>
              <a:ext uri="{FF2B5EF4-FFF2-40B4-BE49-F238E27FC236}">
                <a16:creationId xmlns:a16="http://schemas.microsoft.com/office/drawing/2014/main" id="{2FCA4BFA-0DF0-4698-9A63-B903A8268AF6}"/>
              </a:ext>
            </a:extLst>
          </p:cNvPr>
          <p:cNvSpPr>
            <a:spLocks noGrp="1"/>
          </p:cNvSpPr>
          <p:nvPr>
            <p:ph type="title"/>
          </p:nvPr>
        </p:nvSpPr>
        <p:spPr bwMode="gray">
          <a:xfrm>
            <a:off x="479425" y="476250"/>
            <a:ext cx="5916684" cy="566975"/>
          </a:xfrm>
        </p:spPr>
        <p:txBody>
          <a:bodyPr wrap="none" bIns="36000">
            <a:spAutoFit/>
          </a:bodyPr>
          <a:lstStyle>
            <a:lvl1pPr>
              <a:defRPr>
                <a:solidFill>
                  <a:schemeClr val="tx1"/>
                </a:solidFill>
              </a:defRPr>
            </a:lvl1pPr>
          </a:lstStyle>
          <a:p>
            <a:r>
              <a:rPr lang="en-US"/>
              <a:t>Click to edit Master title style</a:t>
            </a:r>
            <a:endParaRPr lang="de-CH" dirty="0"/>
          </a:p>
        </p:txBody>
      </p:sp>
      <p:sp>
        <p:nvSpPr>
          <p:cNvPr id="5" name="Fußzeilenplatzhalter 4">
            <a:extLst>
              <a:ext uri="{FF2B5EF4-FFF2-40B4-BE49-F238E27FC236}">
                <a16:creationId xmlns:a16="http://schemas.microsoft.com/office/drawing/2014/main" id="{B0868C61-8E82-41C8-B1F9-A4DA8E5857DC}"/>
              </a:ext>
            </a:extLst>
          </p:cNvPr>
          <p:cNvSpPr>
            <a:spLocks noGrp="1"/>
          </p:cNvSpPr>
          <p:nvPr>
            <p:ph type="ftr" sz="quarter" idx="14"/>
          </p:nvPr>
        </p:nvSpPr>
        <p:spPr/>
        <p:txBody>
          <a:bodyPr/>
          <a:lstStyle/>
          <a:p>
            <a:r>
              <a:rPr lang="de-CH"/>
              <a:t>NFP 73 – Nachhaltige Wirtschaft</a:t>
            </a:r>
            <a:endParaRPr lang="de-CH" dirty="0"/>
          </a:p>
        </p:txBody>
      </p:sp>
      <p:pic>
        <p:nvPicPr>
          <p:cNvPr id="17" name="Grafik 16">
            <a:extLst>
              <a:ext uri="{FF2B5EF4-FFF2-40B4-BE49-F238E27FC236}">
                <a16:creationId xmlns:a16="http://schemas.microsoft.com/office/drawing/2014/main" id="{CBD9C3C2-C1BB-4DB7-A150-29331FB5D1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9425" y="6338112"/>
            <a:ext cx="849632" cy="259081"/>
          </a:xfrm>
          <a:prstGeom prst="rect">
            <a:avLst/>
          </a:prstGeom>
        </p:spPr>
      </p:pic>
    </p:spTree>
    <p:extLst>
      <p:ext uri="{BB962C8B-B14F-4D97-AF65-F5344CB8AC3E}">
        <p14:creationId xmlns:p14="http://schemas.microsoft.com/office/powerpoint/2010/main" val="1358291234"/>
      </p:ext>
    </p:extLst>
  </p:cSld>
  <p:clrMapOvr>
    <a:masterClrMapping/>
  </p:clrMapOvr>
  <p:extLst>
    <p:ext uri="{DCECCB84-F9BA-43D5-87BE-67443E8EF086}">
      <p15:sldGuideLst xmlns:p15="http://schemas.microsoft.com/office/powerpoint/2012/main">
        <p15:guide id="1" orient="horz" pos="1502" userDrawn="1">
          <p15:clr>
            <a:srgbClr val="F26B43"/>
          </p15:clr>
        </p15:guide>
        <p15:guide id="2" orient="horz" pos="1593" userDrawn="1">
          <p15:clr>
            <a:srgbClr val="F26B43"/>
          </p15:clr>
        </p15:guide>
        <p15:guide id="3" pos="5201" userDrawn="1">
          <p15:clr>
            <a:srgbClr val="F26B43"/>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Aufzählu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de-DE" dirty="0"/>
          </a:p>
        </p:txBody>
      </p:sp>
      <p:sp>
        <p:nvSpPr>
          <p:cNvPr id="3" name="Inhaltsplatzhalter 2"/>
          <p:cNvSpPr>
            <a:spLocks noGrp="1"/>
          </p:cNvSpPr>
          <p:nvPr>
            <p:ph idx="1"/>
          </p:nvPr>
        </p:nvSpPr>
        <p:spPr/>
        <p:txBody>
          <a:bodyPr/>
          <a:lstStyle>
            <a:lvl1pPr marL="342900" marR="0" indent="-342900" algn="l" defTabSz="914400" rtl="0" eaLnBrk="1" fontAlgn="auto" latinLnBrk="0" hangingPunct="1">
              <a:lnSpc>
                <a:spcPct val="100000"/>
              </a:lnSpc>
              <a:spcBef>
                <a:spcPts val="1200"/>
              </a:spcBef>
              <a:spcAft>
                <a:spcPts val="0"/>
              </a:spcAft>
              <a:buClrTx/>
              <a:buSzTx/>
              <a:buFont typeface="Arial" pitchFamily="34" charset="0"/>
              <a:buChar char="•"/>
              <a:tabLst/>
              <a:defRPr/>
            </a:lvl1pPr>
            <a:lvl2pPr marL="742950" marR="0" indent="-285750" algn="l" defTabSz="914400" rtl="0" eaLnBrk="1" fontAlgn="auto" latinLnBrk="0" hangingPunct="1">
              <a:lnSpc>
                <a:spcPct val="100000"/>
              </a:lnSpc>
              <a:spcBef>
                <a:spcPts val="1200"/>
              </a:spcBef>
              <a:spcAft>
                <a:spcPts val="0"/>
              </a:spcAft>
              <a:buClrTx/>
              <a:buSzTx/>
              <a:buFont typeface="Arial" pitchFamily="34" charset="0"/>
              <a:buChar char="•"/>
              <a:tabLst/>
              <a:defRPr/>
            </a:lvl2pPr>
            <a:lvl3pPr marL="1143000" marR="0" indent="-228600" algn="l" defTabSz="914400" rtl="0" eaLnBrk="1" fontAlgn="auto" latinLnBrk="0" hangingPunct="1">
              <a:lnSpc>
                <a:spcPct val="100000"/>
              </a:lnSpc>
              <a:spcBef>
                <a:spcPts val="1200"/>
              </a:spcBef>
              <a:spcAft>
                <a:spcPts val="0"/>
              </a:spcAft>
              <a:buClrTx/>
              <a:buSzTx/>
              <a:buFont typeface="Arial" pitchFamily="34" charset="0"/>
              <a:buChar char="•"/>
              <a:tabLst/>
              <a:defRPr/>
            </a:lvl3pPr>
            <a:lvl4pPr marL="1600200" marR="0" indent="-228600" algn="l" defTabSz="914400" rtl="0" eaLnBrk="1" fontAlgn="auto" latinLnBrk="0" hangingPunct="1">
              <a:lnSpc>
                <a:spcPct val="100000"/>
              </a:lnSpc>
              <a:spcBef>
                <a:spcPts val="1200"/>
              </a:spcBef>
              <a:spcAft>
                <a:spcPts val="0"/>
              </a:spcAft>
              <a:buClrTx/>
              <a:buSzTx/>
              <a:buFont typeface="Arial" pitchFamily="34" charset="0"/>
              <a:buChar char="•"/>
              <a:tabLst/>
              <a:defRPr/>
            </a:lvl4pPr>
            <a:lvl5pPr marL="2057400" marR="0" indent="-228600" algn="l" defTabSz="914400" rtl="0" eaLnBrk="1" fontAlgn="auto" latinLnBrk="0" hangingPunct="1">
              <a:lnSpc>
                <a:spcPct val="100000"/>
              </a:lnSpc>
              <a:spcBef>
                <a:spcPts val="1200"/>
              </a:spcBef>
              <a:spcAft>
                <a:spcPts val="0"/>
              </a:spcAft>
              <a:buClrTx/>
              <a:buSzTx/>
              <a:buFont typeface="Arial" pitchFamily="34" charset="0"/>
              <a:buChar char="•"/>
              <a:tabLst/>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de-CH" noProof="0" dirty="0"/>
          </a:p>
        </p:txBody>
      </p:sp>
      <p:sp>
        <p:nvSpPr>
          <p:cNvPr id="7" name="Date Placeholder 4"/>
          <p:cNvSpPr txBox="1">
            <a:spLocks/>
          </p:cNvSpPr>
          <p:nvPr userDrawn="1"/>
        </p:nvSpPr>
        <p:spPr>
          <a:xfrm>
            <a:off x="8847438" y="6434382"/>
            <a:ext cx="2504562" cy="423617"/>
          </a:xfrm>
          <a:prstGeom prst="rect">
            <a:avLst/>
          </a:prstGeom>
        </p:spPr>
        <p:txBody>
          <a:bodyPr vert="horz" lIns="91440" tIns="45720" rIns="91440" bIns="45720" rtlCol="0" anchor="ctr"/>
          <a:lstStyle>
            <a:defPPr>
              <a:defRPr lang="de-DE"/>
            </a:defPPr>
            <a:lvl1pPr algn="l" rtl="0" eaLnBrk="0" fontAlgn="base" hangingPunct="0">
              <a:spcBef>
                <a:spcPct val="0"/>
              </a:spcBef>
              <a:spcAft>
                <a:spcPct val="0"/>
              </a:spcAft>
              <a:defRPr sz="900" kern="1200">
                <a:solidFill>
                  <a:schemeClr val="tx1">
                    <a:tint val="75000"/>
                  </a:schemeClr>
                </a:solidFill>
                <a:latin typeface="Verdana" panose="020B0604030504040204" pitchFamily="34" charset="0"/>
                <a:ea typeface="+mn-ea"/>
                <a:cs typeface="Times New Roman" panose="02020603050405020304" pitchFamily="18" charset="0"/>
              </a:defRPr>
            </a:lvl1pPr>
            <a:lvl2pPr marL="4572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2pPr>
            <a:lvl3pPr marL="9144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3pPr>
            <a:lvl4pPr marL="13716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4pPr>
            <a:lvl5pPr marL="18288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5pPr>
            <a:lvl6pPr marL="22860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6pPr>
            <a:lvl7pPr marL="27432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7pPr>
            <a:lvl8pPr marL="32004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8pPr>
            <a:lvl9pPr marL="36576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9pPr>
          </a:lstStyle>
          <a:p>
            <a:pPr algn="r"/>
            <a:endParaRPr lang="de-DE" sz="1000" dirty="0"/>
          </a:p>
        </p:txBody>
      </p:sp>
    </p:spTree>
    <p:extLst>
      <p:ext uri="{BB962C8B-B14F-4D97-AF65-F5344CB8AC3E}">
        <p14:creationId xmlns:p14="http://schemas.microsoft.com/office/powerpoint/2010/main" val="1757372937"/>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el und 2 Bilder hoch">
    <p:spTree>
      <p:nvGrpSpPr>
        <p:cNvPr id="1" name=""/>
        <p:cNvGrpSpPr/>
        <p:nvPr/>
      </p:nvGrpSpPr>
      <p:grpSpPr>
        <a:xfrm>
          <a:off x="0" y="0"/>
          <a:ext cx="0" cy="0"/>
          <a:chOff x="0" y="0"/>
          <a:chExt cx="0" cy="0"/>
        </a:xfrm>
      </p:grpSpPr>
      <p:sp>
        <p:nvSpPr>
          <p:cNvPr id="3" name="Bildplatzhalter 2"/>
          <p:cNvSpPr>
            <a:spLocks noGrp="1"/>
          </p:cNvSpPr>
          <p:nvPr>
            <p:ph type="pic" idx="1"/>
          </p:nvPr>
        </p:nvSpPr>
        <p:spPr>
          <a:xfrm>
            <a:off x="1795201" y="1648167"/>
            <a:ext cx="4492711" cy="466373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de-DE" noProof="0"/>
          </a:p>
        </p:txBody>
      </p:sp>
      <p:sp>
        <p:nvSpPr>
          <p:cNvPr id="8" name="Titel 1"/>
          <p:cNvSpPr>
            <a:spLocks noGrp="1"/>
          </p:cNvSpPr>
          <p:nvPr>
            <p:ph type="title"/>
          </p:nvPr>
        </p:nvSpPr>
        <p:spPr>
          <a:xfrm>
            <a:off x="1801285" y="622300"/>
            <a:ext cx="9882716" cy="896938"/>
          </a:xfrm>
        </p:spPr>
        <p:txBody>
          <a:bodyPr/>
          <a:lstStyle/>
          <a:p>
            <a:r>
              <a:rPr lang="en-US"/>
              <a:t>Click to edit Master title style</a:t>
            </a:r>
            <a:endParaRPr lang="de-DE" dirty="0"/>
          </a:p>
        </p:txBody>
      </p:sp>
      <p:sp>
        <p:nvSpPr>
          <p:cNvPr id="6" name="Textplatzhalter 3"/>
          <p:cNvSpPr>
            <a:spLocks noGrp="1"/>
          </p:cNvSpPr>
          <p:nvPr>
            <p:ph type="body" sz="half" idx="2"/>
          </p:nvPr>
        </p:nvSpPr>
        <p:spPr>
          <a:xfrm>
            <a:off x="6570133" y="1657350"/>
            <a:ext cx="4504268" cy="4654549"/>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Date Placeholder 4"/>
          <p:cNvSpPr txBox="1">
            <a:spLocks/>
          </p:cNvSpPr>
          <p:nvPr userDrawn="1"/>
        </p:nvSpPr>
        <p:spPr>
          <a:xfrm>
            <a:off x="8847438" y="6434382"/>
            <a:ext cx="2504562" cy="423617"/>
          </a:xfrm>
          <a:prstGeom prst="rect">
            <a:avLst/>
          </a:prstGeom>
        </p:spPr>
        <p:txBody>
          <a:bodyPr vert="horz" lIns="91440" tIns="45720" rIns="91440" bIns="45720" rtlCol="0" anchor="ctr"/>
          <a:lstStyle>
            <a:defPPr>
              <a:defRPr lang="de-DE"/>
            </a:defPPr>
            <a:lvl1pPr algn="l" rtl="0" eaLnBrk="0" fontAlgn="base" hangingPunct="0">
              <a:spcBef>
                <a:spcPct val="0"/>
              </a:spcBef>
              <a:spcAft>
                <a:spcPct val="0"/>
              </a:spcAft>
              <a:defRPr sz="900" kern="1200">
                <a:solidFill>
                  <a:schemeClr val="tx1">
                    <a:tint val="75000"/>
                  </a:schemeClr>
                </a:solidFill>
                <a:latin typeface="Verdana" panose="020B0604030504040204" pitchFamily="34" charset="0"/>
                <a:ea typeface="+mn-ea"/>
                <a:cs typeface="Times New Roman" panose="02020603050405020304" pitchFamily="18" charset="0"/>
              </a:defRPr>
            </a:lvl1pPr>
            <a:lvl2pPr marL="4572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2pPr>
            <a:lvl3pPr marL="9144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3pPr>
            <a:lvl4pPr marL="13716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4pPr>
            <a:lvl5pPr marL="18288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5pPr>
            <a:lvl6pPr marL="22860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6pPr>
            <a:lvl7pPr marL="27432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7pPr>
            <a:lvl8pPr marL="32004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8pPr>
            <a:lvl9pPr marL="36576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9pPr>
          </a:lstStyle>
          <a:p>
            <a:pPr algn="r"/>
            <a:endParaRPr lang="de-DE" sz="1000" dirty="0"/>
          </a:p>
        </p:txBody>
      </p:sp>
    </p:spTree>
    <p:extLst>
      <p:ext uri="{BB962C8B-B14F-4D97-AF65-F5344CB8AC3E}">
        <p14:creationId xmlns:p14="http://schemas.microsoft.com/office/powerpoint/2010/main" val="2670687967"/>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Kapiteltitel">
    <p:spTree>
      <p:nvGrpSpPr>
        <p:cNvPr id="1" name=""/>
        <p:cNvGrpSpPr/>
        <p:nvPr/>
      </p:nvGrpSpPr>
      <p:grpSpPr>
        <a:xfrm>
          <a:off x="0" y="0"/>
          <a:ext cx="0" cy="0"/>
          <a:chOff x="0" y="0"/>
          <a:chExt cx="0" cy="0"/>
        </a:xfrm>
      </p:grpSpPr>
      <p:sp>
        <p:nvSpPr>
          <p:cNvPr id="4" name="Rechteck 6"/>
          <p:cNvSpPr>
            <a:spLocks noChangeArrowheads="1"/>
          </p:cNvSpPr>
          <p:nvPr userDrawn="1"/>
        </p:nvSpPr>
        <p:spPr bwMode="auto">
          <a:xfrm>
            <a:off x="1780118" y="0"/>
            <a:ext cx="1200149" cy="179388"/>
          </a:xfrm>
          <a:prstGeom prst="rect">
            <a:avLst/>
          </a:pr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lvl1pPr marL="190500" indent="-190500" eaLnBrk="0" hangingPunct="0">
              <a:tabLst>
                <a:tab pos="190500" algn="l"/>
                <a:tab pos="195263" algn="l"/>
                <a:tab pos="762000" algn="l"/>
                <a:tab pos="8001000" algn="r"/>
              </a:tabLst>
              <a:defRPr sz="2200">
                <a:solidFill>
                  <a:schemeClr val="tx1"/>
                </a:solidFill>
                <a:latin typeface="Verdana" panose="020B0604030504040204" pitchFamily="34" charset="0"/>
                <a:cs typeface="Times New Roman" panose="02020603050405020304" pitchFamily="18" charset="0"/>
              </a:defRPr>
            </a:lvl1pPr>
            <a:lvl2pPr marL="742950" indent="-285750" eaLnBrk="0" hangingPunct="0">
              <a:tabLst>
                <a:tab pos="190500" algn="l"/>
                <a:tab pos="195263" algn="l"/>
                <a:tab pos="762000" algn="l"/>
                <a:tab pos="8001000" algn="r"/>
              </a:tabLst>
              <a:defRPr sz="2200">
                <a:solidFill>
                  <a:schemeClr val="tx1"/>
                </a:solidFill>
                <a:latin typeface="Verdana" panose="020B0604030504040204" pitchFamily="34" charset="0"/>
                <a:cs typeface="Times New Roman" panose="02020603050405020304" pitchFamily="18" charset="0"/>
              </a:defRPr>
            </a:lvl2pPr>
            <a:lvl3pPr marL="1143000" indent="-228600" eaLnBrk="0" hangingPunct="0">
              <a:tabLst>
                <a:tab pos="190500" algn="l"/>
                <a:tab pos="195263" algn="l"/>
                <a:tab pos="762000" algn="l"/>
                <a:tab pos="8001000" algn="r"/>
              </a:tabLst>
              <a:defRPr sz="2200">
                <a:solidFill>
                  <a:schemeClr val="tx1"/>
                </a:solidFill>
                <a:latin typeface="Verdana" panose="020B0604030504040204" pitchFamily="34" charset="0"/>
                <a:cs typeface="Times New Roman" panose="02020603050405020304" pitchFamily="18" charset="0"/>
              </a:defRPr>
            </a:lvl3pPr>
            <a:lvl4pPr marL="1600200" indent="-228600" eaLnBrk="0" hangingPunct="0">
              <a:tabLst>
                <a:tab pos="190500" algn="l"/>
                <a:tab pos="195263" algn="l"/>
                <a:tab pos="762000" algn="l"/>
                <a:tab pos="8001000" algn="r"/>
              </a:tabLst>
              <a:defRPr sz="2200">
                <a:solidFill>
                  <a:schemeClr val="tx1"/>
                </a:solidFill>
                <a:latin typeface="Verdana" panose="020B0604030504040204" pitchFamily="34" charset="0"/>
                <a:cs typeface="Times New Roman" panose="02020603050405020304" pitchFamily="18" charset="0"/>
              </a:defRPr>
            </a:lvl4pPr>
            <a:lvl5pPr marL="2057400" indent="-228600" eaLnBrk="0" hangingPunct="0">
              <a:tabLst>
                <a:tab pos="190500" algn="l"/>
                <a:tab pos="195263" algn="l"/>
                <a:tab pos="762000" algn="l"/>
                <a:tab pos="8001000" algn="r"/>
              </a:tabLst>
              <a:defRPr sz="2200">
                <a:solidFill>
                  <a:schemeClr val="tx1"/>
                </a:solidFill>
                <a:latin typeface="Verdana" panose="020B0604030504040204" pitchFamily="34" charset="0"/>
                <a:cs typeface="Times New Roman" panose="02020603050405020304" pitchFamily="18" charset="0"/>
              </a:defRPr>
            </a:lvl5pPr>
            <a:lvl6pPr marL="2514600" indent="-228600" eaLnBrk="0" fontAlgn="base" hangingPunct="0">
              <a:lnSpc>
                <a:spcPts val="2600"/>
              </a:lnSpc>
              <a:spcBef>
                <a:spcPts val="400"/>
              </a:spcBef>
              <a:spcAft>
                <a:spcPct val="0"/>
              </a:spcAft>
              <a:buClr>
                <a:schemeClr val="tx1"/>
              </a:buClr>
              <a:buFont typeface="Times" panose="02020603050405020304" pitchFamily="18" charset="0"/>
              <a:tabLst>
                <a:tab pos="190500" algn="l"/>
                <a:tab pos="195263" algn="l"/>
                <a:tab pos="762000" algn="l"/>
                <a:tab pos="8001000" algn="r"/>
              </a:tabLst>
              <a:defRPr sz="2200">
                <a:solidFill>
                  <a:schemeClr val="tx1"/>
                </a:solidFill>
                <a:latin typeface="Verdana" panose="020B0604030504040204" pitchFamily="34" charset="0"/>
                <a:cs typeface="Times New Roman" panose="02020603050405020304" pitchFamily="18" charset="0"/>
              </a:defRPr>
            </a:lvl6pPr>
            <a:lvl7pPr marL="2971800" indent="-228600" eaLnBrk="0" fontAlgn="base" hangingPunct="0">
              <a:lnSpc>
                <a:spcPts val="2600"/>
              </a:lnSpc>
              <a:spcBef>
                <a:spcPts val="400"/>
              </a:spcBef>
              <a:spcAft>
                <a:spcPct val="0"/>
              </a:spcAft>
              <a:buClr>
                <a:schemeClr val="tx1"/>
              </a:buClr>
              <a:buFont typeface="Times" panose="02020603050405020304" pitchFamily="18" charset="0"/>
              <a:tabLst>
                <a:tab pos="190500" algn="l"/>
                <a:tab pos="195263" algn="l"/>
                <a:tab pos="762000" algn="l"/>
                <a:tab pos="8001000" algn="r"/>
              </a:tabLst>
              <a:defRPr sz="2200">
                <a:solidFill>
                  <a:schemeClr val="tx1"/>
                </a:solidFill>
                <a:latin typeface="Verdana" panose="020B0604030504040204" pitchFamily="34" charset="0"/>
                <a:cs typeface="Times New Roman" panose="02020603050405020304" pitchFamily="18" charset="0"/>
              </a:defRPr>
            </a:lvl7pPr>
            <a:lvl8pPr marL="3429000" indent="-228600" eaLnBrk="0" fontAlgn="base" hangingPunct="0">
              <a:lnSpc>
                <a:spcPts val="2600"/>
              </a:lnSpc>
              <a:spcBef>
                <a:spcPts val="400"/>
              </a:spcBef>
              <a:spcAft>
                <a:spcPct val="0"/>
              </a:spcAft>
              <a:buClr>
                <a:schemeClr val="tx1"/>
              </a:buClr>
              <a:buFont typeface="Times" panose="02020603050405020304" pitchFamily="18" charset="0"/>
              <a:tabLst>
                <a:tab pos="190500" algn="l"/>
                <a:tab pos="195263" algn="l"/>
                <a:tab pos="762000" algn="l"/>
                <a:tab pos="8001000" algn="r"/>
              </a:tabLst>
              <a:defRPr sz="2200">
                <a:solidFill>
                  <a:schemeClr val="tx1"/>
                </a:solidFill>
                <a:latin typeface="Verdana" panose="020B0604030504040204" pitchFamily="34" charset="0"/>
                <a:cs typeface="Times New Roman" panose="02020603050405020304" pitchFamily="18" charset="0"/>
              </a:defRPr>
            </a:lvl8pPr>
            <a:lvl9pPr marL="3886200" indent="-228600" eaLnBrk="0" fontAlgn="base" hangingPunct="0">
              <a:lnSpc>
                <a:spcPts val="2600"/>
              </a:lnSpc>
              <a:spcBef>
                <a:spcPts val="400"/>
              </a:spcBef>
              <a:spcAft>
                <a:spcPct val="0"/>
              </a:spcAft>
              <a:buClr>
                <a:schemeClr val="tx1"/>
              </a:buClr>
              <a:buFont typeface="Times" panose="02020603050405020304" pitchFamily="18" charset="0"/>
              <a:tabLst>
                <a:tab pos="190500" algn="l"/>
                <a:tab pos="195263" algn="l"/>
                <a:tab pos="762000" algn="l"/>
                <a:tab pos="8001000" algn="r"/>
              </a:tabLst>
              <a:defRPr sz="2200">
                <a:solidFill>
                  <a:schemeClr val="tx1"/>
                </a:solidFill>
                <a:latin typeface="Verdana" panose="020B0604030504040204" pitchFamily="34" charset="0"/>
                <a:cs typeface="Times New Roman" panose="02020603050405020304" pitchFamily="18" charset="0"/>
              </a:defRPr>
            </a:lvl9pPr>
          </a:lstStyle>
          <a:p>
            <a:pPr eaLnBrk="1" hangingPunct="1">
              <a:lnSpc>
                <a:spcPts val="2600"/>
              </a:lnSpc>
              <a:spcBef>
                <a:spcPts val="400"/>
              </a:spcBef>
              <a:buClr>
                <a:schemeClr val="tx1"/>
              </a:buClr>
              <a:buFont typeface="Times" panose="02020603050405020304" pitchFamily="18" charset="0"/>
              <a:buNone/>
              <a:defRPr/>
            </a:pPr>
            <a:endParaRPr lang="fr-FR" altLang="de-DE" sz="2200">
              <a:solidFill>
                <a:srgbClr val="FF3300"/>
              </a:solidFill>
            </a:endParaRPr>
          </a:p>
        </p:txBody>
      </p:sp>
      <p:sp>
        <p:nvSpPr>
          <p:cNvPr id="6" name="Bildplatzhalter 2"/>
          <p:cNvSpPr>
            <a:spLocks noGrp="1"/>
          </p:cNvSpPr>
          <p:nvPr>
            <p:ph type="pic" idx="1"/>
          </p:nvPr>
        </p:nvSpPr>
        <p:spPr>
          <a:xfrm>
            <a:off x="1780117" y="0"/>
            <a:ext cx="10416000" cy="3600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de-DE" noProof="0"/>
          </a:p>
        </p:txBody>
      </p:sp>
      <p:sp>
        <p:nvSpPr>
          <p:cNvPr id="2" name="Titel 1"/>
          <p:cNvSpPr>
            <a:spLocks noGrp="1"/>
          </p:cNvSpPr>
          <p:nvPr>
            <p:ph type="title"/>
          </p:nvPr>
        </p:nvSpPr>
        <p:spPr>
          <a:xfrm>
            <a:off x="1752000" y="4065400"/>
            <a:ext cx="9600000" cy="1992500"/>
          </a:xfrm>
        </p:spPr>
        <p:txBody>
          <a:bodyPr/>
          <a:lstStyle>
            <a:lvl1pPr algn="l">
              <a:defRPr sz="2800" b="0"/>
            </a:lvl1pPr>
          </a:lstStyle>
          <a:p>
            <a:r>
              <a:rPr lang="en-US"/>
              <a:t>Click to edit Master title style</a:t>
            </a:r>
            <a:endParaRPr lang="de-DE" dirty="0"/>
          </a:p>
        </p:txBody>
      </p:sp>
      <p:sp>
        <p:nvSpPr>
          <p:cNvPr id="5" name="Bildplatzhalter 11"/>
          <p:cNvSpPr>
            <a:spLocks noGrp="1"/>
          </p:cNvSpPr>
          <p:nvPr>
            <p:ph type="pic" sz="quarter" idx="12" hasCustomPrompt="1"/>
          </p:nvPr>
        </p:nvSpPr>
        <p:spPr>
          <a:xfrm>
            <a:off x="1780116" y="0"/>
            <a:ext cx="10411884" cy="3608388"/>
          </a:xfrm>
          <a:custGeom>
            <a:avLst/>
            <a:gdLst>
              <a:gd name="connsiteX0" fmla="*/ 900112 w 10775950"/>
              <a:gd name="connsiteY0" fmla="*/ 0 h 3608388"/>
              <a:gd name="connsiteX1" fmla="*/ 10775950 w 10775950"/>
              <a:gd name="connsiteY1" fmla="*/ 0 h 3608388"/>
              <a:gd name="connsiteX2" fmla="*/ 10775950 w 10775950"/>
              <a:gd name="connsiteY2" fmla="*/ 3608388 h 3608388"/>
              <a:gd name="connsiteX3" fmla="*/ 0 w 10775950"/>
              <a:gd name="connsiteY3" fmla="*/ 3608388 h 3608388"/>
              <a:gd name="connsiteX4" fmla="*/ 0 w 10775950"/>
              <a:gd name="connsiteY4" fmla="*/ 179388 h 3608388"/>
              <a:gd name="connsiteX5" fmla="*/ 900112 w 10775950"/>
              <a:gd name="connsiteY5" fmla="*/ 179388 h 360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75950" h="3608388">
                <a:moveTo>
                  <a:pt x="900112" y="0"/>
                </a:moveTo>
                <a:lnTo>
                  <a:pt x="10775950" y="0"/>
                </a:lnTo>
                <a:lnTo>
                  <a:pt x="10775950" y="3608388"/>
                </a:lnTo>
                <a:lnTo>
                  <a:pt x="0" y="3608388"/>
                </a:lnTo>
                <a:lnTo>
                  <a:pt x="0" y="179388"/>
                </a:lnTo>
                <a:lnTo>
                  <a:pt x="900112" y="179388"/>
                </a:lnTo>
                <a:close/>
              </a:path>
            </a:pathLst>
          </a:custGeom>
        </p:spPr>
        <p:txBody>
          <a:bodyPr wrap="square" anchor="ctr">
            <a:noAutofit/>
          </a:bodyPr>
          <a:lstStyle>
            <a:lvl1pPr marL="0" marR="0" indent="0" algn="r" defTabSz="914400" rtl="0" eaLnBrk="1" fontAlgn="auto" latinLnBrk="0" hangingPunct="1">
              <a:lnSpc>
                <a:spcPct val="90000"/>
              </a:lnSpc>
              <a:spcBef>
                <a:spcPts val="1000"/>
              </a:spcBef>
              <a:spcAft>
                <a:spcPts val="0"/>
              </a:spcAft>
              <a:buClrTx/>
              <a:buSzTx/>
              <a:buFontTx/>
              <a:buNone/>
              <a:tabLst/>
              <a:defRPr>
                <a:solidFill>
                  <a:schemeClr val="accent3"/>
                </a:solidFill>
              </a:defRPr>
            </a:lvl1pPr>
          </a:lstStyle>
          <a:p>
            <a:r>
              <a:rPr lang="de-CH" dirty="0"/>
              <a:t>Bild mit Klicken hinzufügen </a:t>
            </a:r>
          </a:p>
          <a:p>
            <a:r>
              <a:rPr lang="de-CH" dirty="0"/>
              <a:t>(tauschen: Bild zuerst löschen</a:t>
            </a:r>
            <a:br>
              <a:rPr lang="de-CH" dirty="0"/>
            </a:br>
            <a:r>
              <a:rPr lang="de-CH" dirty="0"/>
              <a:t>und Layout zurücksetzen)</a:t>
            </a:r>
          </a:p>
        </p:txBody>
      </p:sp>
      <p:sp>
        <p:nvSpPr>
          <p:cNvPr id="7" name="Bildplatzhalter 2"/>
          <p:cNvSpPr>
            <a:spLocks noGrp="1"/>
          </p:cNvSpPr>
          <p:nvPr>
            <p:ph type="pic" idx="13"/>
          </p:nvPr>
        </p:nvSpPr>
        <p:spPr>
          <a:xfrm>
            <a:off x="1780118" y="0"/>
            <a:ext cx="10416000" cy="3600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de-DE" noProof="0" dirty="0"/>
          </a:p>
        </p:txBody>
      </p:sp>
      <p:sp>
        <p:nvSpPr>
          <p:cNvPr id="12" name="Date Placeholder 4"/>
          <p:cNvSpPr txBox="1">
            <a:spLocks/>
          </p:cNvSpPr>
          <p:nvPr userDrawn="1"/>
        </p:nvSpPr>
        <p:spPr>
          <a:xfrm>
            <a:off x="8847438" y="6434382"/>
            <a:ext cx="2504562" cy="423617"/>
          </a:xfrm>
          <a:prstGeom prst="rect">
            <a:avLst/>
          </a:prstGeom>
        </p:spPr>
        <p:txBody>
          <a:bodyPr vert="horz" lIns="91440" tIns="45720" rIns="91440" bIns="45720" rtlCol="0" anchor="ctr"/>
          <a:lstStyle>
            <a:defPPr>
              <a:defRPr lang="de-DE"/>
            </a:defPPr>
            <a:lvl1pPr algn="l" rtl="0" eaLnBrk="0" fontAlgn="base" hangingPunct="0">
              <a:spcBef>
                <a:spcPct val="0"/>
              </a:spcBef>
              <a:spcAft>
                <a:spcPct val="0"/>
              </a:spcAft>
              <a:defRPr sz="900" kern="1200">
                <a:solidFill>
                  <a:schemeClr val="tx1">
                    <a:tint val="75000"/>
                  </a:schemeClr>
                </a:solidFill>
                <a:latin typeface="Verdana" panose="020B0604030504040204" pitchFamily="34" charset="0"/>
                <a:ea typeface="+mn-ea"/>
                <a:cs typeface="Times New Roman" panose="02020603050405020304" pitchFamily="18" charset="0"/>
              </a:defRPr>
            </a:lvl1pPr>
            <a:lvl2pPr marL="4572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2pPr>
            <a:lvl3pPr marL="9144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3pPr>
            <a:lvl4pPr marL="13716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4pPr>
            <a:lvl5pPr marL="1828800" algn="l" rtl="0" eaLnBrk="0" fontAlgn="base" hangingPunct="0">
              <a:spcBef>
                <a:spcPct val="0"/>
              </a:spcBef>
              <a:spcAft>
                <a:spcPct val="0"/>
              </a:spcAft>
              <a:defRPr sz="2200" kern="1200">
                <a:solidFill>
                  <a:schemeClr val="tx1"/>
                </a:solidFill>
                <a:latin typeface="Verdana" panose="020B0604030504040204" pitchFamily="34" charset="0"/>
                <a:ea typeface="+mn-ea"/>
                <a:cs typeface="Times New Roman" panose="02020603050405020304" pitchFamily="18" charset="0"/>
              </a:defRPr>
            </a:lvl5pPr>
            <a:lvl6pPr marL="22860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6pPr>
            <a:lvl7pPr marL="27432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7pPr>
            <a:lvl8pPr marL="32004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8pPr>
            <a:lvl9pPr marL="3657600" algn="l" defTabSz="914400" rtl="0" eaLnBrk="1" latinLnBrk="0" hangingPunct="1">
              <a:defRPr sz="2200" kern="1200">
                <a:solidFill>
                  <a:schemeClr val="tx1"/>
                </a:solidFill>
                <a:latin typeface="Verdana" panose="020B0604030504040204" pitchFamily="34" charset="0"/>
                <a:ea typeface="+mn-ea"/>
                <a:cs typeface="Times New Roman" panose="02020603050405020304" pitchFamily="18" charset="0"/>
              </a:defRPr>
            </a:lvl9pPr>
          </a:lstStyle>
          <a:p>
            <a:pPr algn="r"/>
            <a:endParaRPr lang="de-DE" sz="1000" dirty="0"/>
          </a:p>
        </p:txBody>
      </p:sp>
    </p:spTree>
    <p:extLst>
      <p:ext uri="{BB962C8B-B14F-4D97-AF65-F5344CB8AC3E}">
        <p14:creationId xmlns:p14="http://schemas.microsoft.com/office/powerpoint/2010/main" val="2285431234"/>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1_Titelfolie mit Bild hell">
    <p:spTree>
      <p:nvGrpSpPr>
        <p:cNvPr id="1" name=""/>
        <p:cNvGrpSpPr/>
        <p:nvPr/>
      </p:nvGrpSpPr>
      <p:grpSpPr>
        <a:xfrm>
          <a:off x="0" y="0"/>
          <a:ext cx="0" cy="0"/>
          <a:chOff x="0" y="0"/>
          <a:chExt cx="0" cy="0"/>
        </a:xfrm>
      </p:grpSpPr>
      <p:sp>
        <p:nvSpPr>
          <p:cNvPr id="13" name="Bildplatzhalter 4">
            <a:extLst>
              <a:ext uri="{FF2B5EF4-FFF2-40B4-BE49-F238E27FC236}">
                <a16:creationId xmlns:a16="http://schemas.microsoft.com/office/drawing/2014/main" id="{B25FEC71-B714-418D-A1E5-B86CF26A07B1}"/>
              </a:ext>
            </a:extLst>
          </p:cNvPr>
          <p:cNvSpPr>
            <a:spLocks noGrp="1"/>
          </p:cNvSpPr>
          <p:nvPr>
            <p:ph type="pic" sz="quarter" idx="12"/>
          </p:nvPr>
        </p:nvSpPr>
        <p:spPr>
          <a:xfrm>
            <a:off x="0" y="0"/>
            <a:ext cx="12192000" cy="6858000"/>
          </a:xfrm>
          <a:solidFill>
            <a:schemeClr val="accent6">
              <a:lumMod val="40000"/>
              <a:lumOff val="60000"/>
            </a:schemeClr>
          </a:solidFill>
          <a:ln>
            <a:noFill/>
          </a:ln>
        </p:spPr>
        <p:txBody>
          <a:bodyPr/>
          <a:lstStyle>
            <a:lvl1pPr marL="0" indent="0">
              <a:buNone/>
              <a:defRPr/>
            </a:lvl1pPr>
          </a:lstStyle>
          <a:p>
            <a:r>
              <a:rPr lang="de-DE"/>
              <a:t>Bild durch Klicken auf Symbol hinzufügen</a:t>
            </a:r>
            <a:endParaRPr lang="de-CH" dirty="0"/>
          </a:p>
        </p:txBody>
      </p:sp>
      <p:pic>
        <p:nvPicPr>
          <p:cNvPr id="14" name="Grafik 13">
            <a:extLst>
              <a:ext uri="{FF2B5EF4-FFF2-40B4-BE49-F238E27FC236}">
                <a16:creationId xmlns:a16="http://schemas.microsoft.com/office/drawing/2014/main" id="{DDE38B4C-6C47-4A28-AAD9-EC91C7E2BFF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7996" y="6027010"/>
            <a:ext cx="2514605" cy="569977"/>
          </a:xfrm>
          <a:prstGeom prst="rect">
            <a:avLst/>
          </a:prstGeom>
        </p:spPr>
      </p:pic>
      <p:sp>
        <p:nvSpPr>
          <p:cNvPr id="2" name="Titel 1">
            <a:extLst>
              <a:ext uri="{FF2B5EF4-FFF2-40B4-BE49-F238E27FC236}">
                <a16:creationId xmlns:a16="http://schemas.microsoft.com/office/drawing/2014/main" id="{01CDF1A5-2E10-435E-AB39-1E5712B2840F}"/>
              </a:ext>
            </a:extLst>
          </p:cNvPr>
          <p:cNvSpPr>
            <a:spLocks noGrp="1"/>
          </p:cNvSpPr>
          <p:nvPr>
            <p:ph type="ctrTitle"/>
          </p:nvPr>
        </p:nvSpPr>
        <p:spPr bwMode="black">
          <a:xfrm>
            <a:off x="1308099" y="3810066"/>
            <a:ext cx="10404475" cy="1110823"/>
          </a:xfrm>
        </p:spPr>
        <p:txBody>
          <a:bodyPr anchor="b"/>
          <a:lstStyle>
            <a:lvl1pPr algn="l">
              <a:lnSpc>
                <a:spcPct val="105000"/>
              </a:lnSpc>
              <a:defRPr sz="3000" cap="all" baseline="0">
                <a:solidFill>
                  <a:schemeClr val="tx1"/>
                </a:solidFill>
              </a:defRPr>
            </a:lvl1pPr>
          </a:lstStyle>
          <a:p>
            <a:r>
              <a:rPr lang="de-DE"/>
              <a:t>Titelmasterformat durch Klicken bearbeiten</a:t>
            </a:r>
            <a:endParaRPr lang="de-CH" dirty="0"/>
          </a:p>
        </p:txBody>
      </p:sp>
      <p:sp>
        <p:nvSpPr>
          <p:cNvPr id="3" name="Untertitel 2">
            <a:extLst>
              <a:ext uri="{FF2B5EF4-FFF2-40B4-BE49-F238E27FC236}">
                <a16:creationId xmlns:a16="http://schemas.microsoft.com/office/drawing/2014/main" id="{42934516-FF07-4404-A282-FDD97413BA6B}"/>
              </a:ext>
            </a:extLst>
          </p:cNvPr>
          <p:cNvSpPr>
            <a:spLocks noGrp="1"/>
          </p:cNvSpPr>
          <p:nvPr>
            <p:ph type="subTitle" idx="1"/>
          </p:nvPr>
        </p:nvSpPr>
        <p:spPr bwMode="black">
          <a:xfrm>
            <a:off x="6095999" y="4988212"/>
            <a:ext cx="5616575" cy="987400"/>
          </a:xfrm>
        </p:spPr>
        <p:txBody>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de-CH" dirty="0"/>
          </a:p>
        </p:txBody>
      </p:sp>
      <p:sp>
        <p:nvSpPr>
          <p:cNvPr id="18" name="Textplatzhalter 17">
            <a:extLst>
              <a:ext uri="{FF2B5EF4-FFF2-40B4-BE49-F238E27FC236}">
                <a16:creationId xmlns:a16="http://schemas.microsoft.com/office/drawing/2014/main" id="{0F25D463-A601-4691-98CE-523CA6F6C4DB}"/>
              </a:ext>
            </a:extLst>
          </p:cNvPr>
          <p:cNvSpPr>
            <a:spLocks noGrp="1"/>
          </p:cNvSpPr>
          <p:nvPr>
            <p:ph type="body" sz="quarter" idx="11" hasCustomPrompt="1"/>
          </p:nvPr>
        </p:nvSpPr>
        <p:spPr bwMode="black">
          <a:xfrm>
            <a:off x="1308098" y="4988212"/>
            <a:ext cx="4571589" cy="987400"/>
          </a:xfrm>
        </p:spPr>
        <p:txBody>
          <a:bodyPr/>
          <a:lstStyle>
            <a:lvl1pPr marL="0" indent="0">
              <a:buNone/>
              <a:defRPr>
                <a:solidFill>
                  <a:schemeClr val="tx1"/>
                </a:solidFill>
              </a:defRPr>
            </a:lvl1pPr>
            <a:lvl2pPr marL="216000" indent="0">
              <a:buNone/>
              <a:defRPr/>
            </a:lvl2pPr>
            <a:lvl3pPr marL="432000" indent="0">
              <a:buNone/>
              <a:defRPr/>
            </a:lvl3pPr>
            <a:lvl4pPr marL="648000" indent="0">
              <a:buNone/>
              <a:defRPr/>
            </a:lvl4pPr>
            <a:lvl5pPr marL="864000" indent="0">
              <a:buNone/>
              <a:defRPr/>
            </a:lvl5pPr>
          </a:lstStyle>
          <a:p>
            <a:pPr lvl="0"/>
            <a:r>
              <a:rPr lang="de-CH" dirty="0"/>
              <a:t>Name, Datum</a:t>
            </a:r>
          </a:p>
        </p:txBody>
      </p:sp>
      <p:pic>
        <p:nvPicPr>
          <p:cNvPr id="11" name="Grafik 10">
            <a:extLst>
              <a:ext uri="{FF2B5EF4-FFF2-40B4-BE49-F238E27FC236}">
                <a16:creationId xmlns:a16="http://schemas.microsoft.com/office/drawing/2014/main" id="{9009E8B5-0CC3-46EC-9D76-74B19B4EAD1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85365" y="556236"/>
            <a:ext cx="3219238" cy="644757"/>
          </a:xfrm>
          <a:prstGeom prst="rect">
            <a:avLst/>
          </a:prstGeom>
        </p:spPr>
      </p:pic>
    </p:spTree>
    <p:extLst>
      <p:ext uri="{BB962C8B-B14F-4D97-AF65-F5344CB8AC3E}">
        <p14:creationId xmlns:p14="http://schemas.microsoft.com/office/powerpoint/2010/main" val="39943130"/>
      </p:ext>
    </p:extLst>
  </p:cSld>
  <p:clrMapOvr>
    <a:masterClrMapping/>
  </p:clrMapOvr>
  <p:extLst>
    <p:ext uri="{DCECCB84-F9BA-43D5-87BE-67443E8EF086}">
      <p15:sldGuideLst xmlns:p15="http://schemas.microsoft.com/office/powerpoint/2012/main">
        <p15:guide id="1" pos="3840">
          <p15:clr>
            <a:srgbClr val="F26B43"/>
          </p15:clr>
        </p15:guide>
        <p15:guide id="2" pos="824">
          <p15:clr>
            <a:srgbClr val="F26B43"/>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elfolie mit Bild hell">
    <p:spTree>
      <p:nvGrpSpPr>
        <p:cNvPr id="1" name=""/>
        <p:cNvGrpSpPr/>
        <p:nvPr/>
      </p:nvGrpSpPr>
      <p:grpSpPr>
        <a:xfrm>
          <a:off x="0" y="0"/>
          <a:ext cx="0" cy="0"/>
          <a:chOff x="0" y="0"/>
          <a:chExt cx="0" cy="0"/>
        </a:xfrm>
      </p:grpSpPr>
      <p:sp>
        <p:nvSpPr>
          <p:cNvPr id="13" name="Bildplatzhalter 4">
            <a:extLst>
              <a:ext uri="{FF2B5EF4-FFF2-40B4-BE49-F238E27FC236}">
                <a16:creationId xmlns:a16="http://schemas.microsoft.com/office/drawing/2014/main" id="{B25FEC71-B714-418D-A1E5-B86CF26A07B1}"/>
              </a:ext>
            </a:extLst>
          </p:cNvPr>
          <p:cNvSpPr>
            <a:spLocks noGrp="1"/>
          </p:cNvSpPr>
          <p:nvPr>
            <p:ph type="pic" sz="quarter" idx="12"/>
          </p:nvPr>
        </p:nvSpPr>
        <p:spPr>
          <a:xfrm>
            <a:off x="0" y="0"/>
            <a:ext cx="12192000" cy="6858000"/>
          </a:xfrm>
          <a:solidFill>
            <a:schemeClr val="accent6">
              <a:lumMod val="40000"/>
              <a:lumOff val="60000"/>
            </a:schemeClr>
          </a:solidFill>
          <a:ln>
            <a:noFill/>
          </a:ln>
        </p:spPr>
        <p:txBody>
          <a:bodyPr/>
          <a:lstStyle>
            <a:lvl1pPr marL="0" indent="0">
              <a:buNone/>
              <a:defRPr/>
            </a:lvl1pPr>
          </a:lstStyle>
          <a:p>
            <a:r>
              <a:rPr lang="en-US"/>
              <a:t>Click icon to add picture</a:t>
            </a:r>
            <a:endParaRPr lang="de-CH" dirty="0"/>
          </a:p>
        </p:txBody>
      </p:sp>
      <p:pic>
        <p:nvPicPr>
          <p:cNvPr id="14" name="Grafik 13">
            <a:extLst>
              <a:ext uri="{FF2B5EF4-FFF2-40B4-BE49-F238E27FC236}">
                <a16:creationId xmlns:a16="http://schemas.microsoft.com/office/drawing/2014/main" id="{DDE38B4C-6C47-4A28-AAD9-EC91C7E2BFF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7996" y="6027010"/>
            <a:ext cx="2514606" cy="569977"/>
          </a:xfrm>
          <a:prstGeom prst="rect">
            <a:avLst/>
          </a:prstGeom>
        </p:spPr>
      </p:pic>
      <p:sp>
        <p:nvSpPr>
          <p:cNvPr id="2" name="Titel 1">
            <a:extLst>
              <a:ext uri="{FF2B5EF4-FFF2-40B4-BE49-F238E27FC236}">
                <a16:creationId xmlns:a16="http://schemas.microsoft.com/office/drawing/2014/main" id="{01CDF1A5-2E10-435E-AB39-1E5712B2840F}"/>
              </a:ext>
            </a:extLst>
          </p:cNvPr>
          <p:cNvSpPr>
            <a:spLocks noGrp="1"/>
          </p:cNvSpPr>
          <p:nvPr>
            <p:ph type="ctrTitle"/>
          </p:nvPr>
        </p:nvSpPr>
        <p:spPr bwMode="black">
          <a:xfrm>
            <a:off x="1308099" y="3810066"/>
            <a:ext cx="10404475" cy="1110823"/>
          </a:xfrm>
        </p:spPr>
        <p:txBody>
          <a:bodyPr anchor="b"/>
          <a:lstStyle>
            <a:lvl1pPr algn="l">
              <a:lnSpc>
                <a:spcPct val="105000"/>
              </a:lnSpc>
              <a:defRPr sz="3000" cap="all" baseline="0">
                <a:solidFill>
                  <a:schemeClr val="tx1"/>
                </a:solidFill>
              </a:defRPr>
            </a:lvl1pPr>
          </a:lstStyle>
          <a:p>
            <a:r>
              <a:rPr lang="en-US"/>
              <a:t>Click to edit Master title style</a:t>
            </a:r>
            <a:endParaRPr lang="de-CH" dirty="0"/>
          </a:p>
        </p:txBody>
      </p:sp>
      <p:sp>
        <p:nvSpPr>
          <p:cNvPr id="3" name="Untertitel 2">
            <a:extLst>
              <a:ext uri="{FF2B5EF4-FFF2-40B4-BE49-F238E27FC236}">
                <a16:creationId xmlns:a16="http://schemas.microsoft.com/office/drawing/2014/main" id="{42934516-FF07-4404-A282-FDD97413BA6B}"/>
              </a:ext>
            </a:extLst>
          </p:cNvPr>
          <p:cNvSpPr>
            <a:spLocks noGrp="1"/>
          </p:cNvSpPr>
          <p:nvPr>
            <p:ph type="subTitle" idx="1"/>
          </p:nvPr>
        </p:nvSpPr>
        <p:spPr bwMode="black">
          <a:xfrm>
            <a:off x="6095999" y="4988212"/>
            <a:ext cx="5616575" cy="987400"/>
          </a:xfrm>
        </p:spPr>
        <p:txBody>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e-CH" dirty="0"/>
          </a:p>
        </p:txBody>
      </p:sp>
      <p:sp>
        <p:nvSpPr>
          <p:cNvPr id="18" name="Textplatzhalter 17">
            <a:extLst>
              <a:ext uri="{FF2B5EF4-FFF2-40B4-BE49-F238E27FC236}">
                <a16:creationId xmlns:a16="http://schemas.microsoft.com/office/drawing/2014/main" id="{0F25D463-A601-4691-98CE-523CA6F6C4DB}"/>
              </a:ext>
            </a:extLst>
          </p:cNvPr>
          <p:cNvSpPr>
            <a:spLocks noGrp="1"/>
          </p:cNvSpPr>
          <p:nvPr>
            <p:ph type="body" sz="quarter" idx="11" hasCustomPrompt="1"/>
          </p:nvPr>
        </p:nvSpPr>
        <p:spPr bwMode="black">
          <a:xfrm>
            <a:off x="1308098" y="4988212"/>
            <a:ext cx="4571589" cy="987400"/>
          </a:xfrm>
        </p:spPr>
        <p:txBody>
          <a:bodyPr/>
          <a:lstStyle>
            <a:lvl1pPr marL="0" indent="0">
              <a:buNone/>
              <a:defRPr>
                <a:solidFill>
                  <a:schemeClr val="tx1"/>
                </a:solidFill>
              </a:defRPr>
            </a:lvl1pPr>
            <a:lvl2pPr marL="216000" indent="0">
              <a:buNone/>
              <a:defRPr/>
            </a:lvl2pPr>
            <a:lvl3pPr marL="432000" indent="0">
              <a:buNone/>
              <a:defRPr/>
            </a:lvl3pPr>
            <a:lvl4pPr marL="648000" indent="0">
              <a:buNone/>
              <a:defRPr/>
            </a:lvl4pPr>
            <a:lvl5pPr marL="864000" indent="0">
              <a:buNone/>
              <a:defRPr/>
            </a:lvl5pPr>
          </a:lstStyle>
          <a:p>
            <a:pPr lvl="0"/>
            <a:r>
              <a:rPr lang="de-CH" dirty="0"/>
              <a:t>Name, Datum</a:t>
            </a:r>
          </a:p>
        </p:txBody>
      </p:sp>
      <p:pic>
        <p:nvPicPr>
          <p:cNvPr id="11" name="Grafik 10">
            <a:extLst>
              <a:ext uri="{FF2B5EF4-FFF2-40B4-BE49-F238E27FC236}">
                <a16:creationId xmlns:a16="http://schemas.microsoft.com/office/drawing/2014/main" id="{9009E8B5-0CC3-46EC-9D76-74B19B4EAD1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7149" y="556236"/>
            <a:ext cx="3435672" cy="644757"/>
          </a:xfrm>
          <a:prstGeom prst="rect">
            <a:avLst/>
          </a:prstGeom>
        </p:spPr>
      </p:pic>
    </p:spTree>
    <p:extLst>
      <p:ext uri="{BB962C8B-B14F-4D97-AF65-F5344CB8AC3E}">
        <p14:creationId xmlns:p14="http://schemas.microsoft.com/office/powerpoint/2010/main" val="4285234236"/>
      </p:ext>
    </p:extLst>
  </p:cSld>
  <p:clrMapOvr>
    <a:masterClrMapping/>
  </p:clrMapOvr>
  <p:extLst>
    <p:ext uri="{DCECCB84-F9BA-43D5-87BE-67443E8EF086}">
      <p15:sldGuideLst xmlns:p15="http://schemas.microsoft.com/office/powerpoint/2012/main">
        <p15:guide id="1" pos="3840" userDrawn="1">
          <p15:clr>
            <a:srgbClr val="F26B43"/>
          </p15:clr>
        </p15:guide>
        <p15:guide id="2" pos="824" userDrawn="1">
          <p15:clr>
            <a:srgbClr val="F26B43"/>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und Text 1s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8" name="Textplatzhalter 7">
            <a:extLst>
              <a:ext uri="{FF2B5EF4-FFF2-40B4-BE49-F238E27FC236}">
                <a16:creationId xmlns:a16="http://schemas.microsoft.com/office/drawing/2014/main" id="{F50B95C8-A3D7-4986-B9AA-7D64F5AF54F6}"/>
              </a:ext>
            </a:extLst>
          </p:cNvPr>
          <p:cNvSpPr>
            <a:spLocks noGrp="1"/>
          </p:cNvSpPr>
          <p:nvPr>
            <p:ph type="body" sz="quarter" idx="13"/>
          </p:nvPr>
        </p:nvSpPr>
        <p:spPr>
          <a:xfrm>
            <a:off x="479425" y="1808163"/>
            <a:ext cx="11233150" cy="42132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3" name="Fußzeilenplatzhalter 2">
            <a:extLst>
              <a:ext uri="{FF2B5EF4-FFF2-40B4-BE49-F238E27FC236}">
                <a16:creationId xmlns:a16="http://schemas.microsoft.com/office/drawing/2014/main" id="{AC0BC91F-675C-4A18-B78C-8C6DF19E0756}"/>
              </a:ext>
            </a:extLst>
          </p:cNvPr>
          <p:cNvSpPr>
            <a:spLocks noGrp="1"/>
          </p:cNvSpPr>
          <p:nvPr>
            <p:ph type="ftr" sz="quarter" idx="15"/>
          </p:nvPr>
        </p:nvSpPr>
        <p:spPr/>
        <p:txBody>
          <a:bodyPr/>
          <a:lstStyle/>
          <a:p>
            <a:r>
              <a:rPr lang="de-CH"/>
              <a:t>NFP 73 – Nachhaltige Wirtschaft</a:t>
            </a:r>
            <a:endParaRPr lang="de-CH" dirty="0"/>
          </a:p>
        </p:txBody>
      </p:sp>
    </p:spTree>
    <p:extLst>
      <p:ext uri="{BB962C8B-B14F-4D97-AF65-F5344CB8AC3E}">
        <p14:creationId xmlns:p14="http://schemas.microsoft.com/office/powerpoint/2010/main" val="28207089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und Text 2s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8" name="Textplatzhalter 7">
            <a:extLst>
              <a:ext uri="{FF2B5EF4-FFF2-40B4-BE49-F238E27FC236}">
                <a16:creationId xmlns:a16="http://schemas.microsoft.com/office/drawing/2014/main" id="{F50B95C8-A3D7-4986-B9AA-7D64F5AF54F6}"/>
              </a:ext>
            </a:extLst>
          </p:cNvPr>
          <p:cNvSpPr>
            <a:spLocks noGrp="1"/>
          </p:cNvSpPr>
          <p:nvPr>
            <p:ph type="body" sz="quarter" idx="13"/>
          </p:nvPr>
        </p:nvSpPr>
        <p:spPr>
          <a:xfrm>
            <a:off x="479425" y="1808163"/>
            <a:ext cx="5400675" cy="42132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5" name="Textplatzhalter 7">
            <a:extLst>
              <a:ext uri="{FF2B5EF4-FFF2-40B4-BE49-F238E27FC236}">
                <a16:creationId xmlns:a16="http://schemas.microsoft.com/office/drawing/2014/main" id="{B35E508E-E5DE-4F61-8FB9-DFC4286D072A}"/>
              </a:ext>
            </a:extLst>
          </p:cNvPr>
          <p:cNvSpPr>
            <a:spLocks noGrp="1"/>
          </p:cNvSpPr>
          <p:nvPr>
            <p:ph type="body" sz="quarter" idx="15"/>
          </p:nvPr>
        </p:nvSpPr>
        <p:spPr>
          <a:xfrm>
            <a:off x="6311900" y="1808163"/>
            <a:ext cx="5400675" cy="42132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3" name="Fußzeilenplatzhalter 2">
            <a:extLst>
              <a:ext uri="{FF2B5EF4-FFF2-40B4-BE49-F238E27FC236}">
                <a16:creationId xmlns:a16="http://schemas.microsoft.com/office/drawing/2014/main" id="{3B5B5BF3-945C-44C6-8CD2-14E5164C8723}"/>
              </a:ext>
            </a:extLst>
          </p:cNvPr>
          <p:cNvSpPr>
            <a:spLocks noGrp="1"/>
          </p:cNvSpPr>
          <p:nvPr>
            <p:ph type="ftr" sz="quarter" idx="16"/>
          </p:nvPr>
        </p:nvSpPr>
        <p:spPr/>
        <p:txBody>
          <a:bodyPr/>
          <a:lstStyle/>
          <a:p>
            <a:r>
              <a:rPr lang="de-CH"/>
              <a:t>NFP 73 – Nachhaltige Wirtschaft</a:t>
            </a:r>
            <a:endParaRPr lang="de-CH" dirty="0"/>
          </a:p>
        </p:txBody>
      </p:sp>
    </p:spTree>
    <p:extLst>
      <p:ext uri="{BB962C8B-B14F-4D97-AF65-F5344CB8AC3E}">
        <p14:creationId xmlns:p14="http://schemas.microsoft.com/office/powerpoint/2010/main" val="455184692"/>
      </p:ext>
    </p:extLst>
  </p:cSld>
  <p:clrMapOvr>
    <a:masterClrMapping/>
  </p:clrMapOvr>
  <p:extLst>
    <p:ext uri="{DCECCB84-F9BA-43D5-87BE-67443E8EF086}">
      <p15:sldGuideLst xmlns:p15="http://schemas.microsoft.com/office/powerpoint/2012/main">
        <p15:guide id="1" pos="3704" userDrawn="1">
          <p15:clr>
            <a:srgbClr val="F26B43"/>
          </p15:clr>
        </p15:guide>
        <p15:guide id="2" pos="3976" userDrawn="1">
          <p15:clr>
            <a:srgbClr val="F26B43"/>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und Text 3s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8" name="Textplatzhalter 7">
            <a:extLst>
              <a:ext uri="{FF2B5EF4-FFF2-40B4-BE49-F238E27FC236}">
                <a16:creationId xmlns:a16="http://schemas.microsoft.com/office/drawing/2014/main" id="{F50B95C8-A3D7-4986-B9AA-7D64F5AF54F6}"/>
              </a:ext>
            </a:extLst>
          </p:cNvPr>
          <p:cNvSpPr>
            <a:spLocks noGrp="1"/>
          </p:cNvSpPr>
          <p:nvPr>
            <p:ph type="body" sz="quarter" idx="13"/>
          </p:nvPr>
        </p:nvSpPr>
        <p:spPr>
          <a:xfrm>
            <a:off x="479425" y="1808163"/>
            <a:ext cx="3455988" cy="42132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5" name="Textplatzhalter 7">
            <a:extLst>
              <a:ext uri="{FF2B5EF4-FFF2-40B4-BE49-F238E27FC236}">
                <a16:creationId xmlns:a16="http://schemas.microsoft.com/office/drawing/2014/main" id="{B35E508E-E5DE-4F61-8FB9-DFC4286D072A}"/>
              </a:ext>
            </a:extLst>
          </p:cNvPr>
          <p:cNvSpPr>
            <a:spLocks noGrp="1"/>
          </p:cNvSpPr>
          <p:nvPr>
            <p:ph type="body" sz="quarter" idx="15"/>
          </p:nvPr>
        </p:nvSpPr>
        <p:spPr>
          <a:xfrm>
            <a:off x="4367213" y="1808163"/>
            <a:ext cx="3455988" cy="42132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6" name="Textplatzhalter 7">
            <a:extLst>
              <a:ext uri="{FF2B5EF4-FFF2-40B4-BE49-F238E27FC236}">
                <a16:creationId xmlns:a16="http://schemas.microsoft.com/office/drawing/2014/main" id="{E139E40F-E323-4104-824E-8A6657E137E9}"/>
              </a:ext>
            </a:extLst>
          </p:cNvPr>
          <p:cNvSpPr>
            <a:spLocks noGrp="1"/>
          </p:cNvSpPr>
          <p:nvPr>
            <p:ph type="body" sz="quarter" idx="16"/>
          </p:nvPr>
        </p:nvSpPr>
        <p:spPr>
          <a:xfrm>
            <a:off x="8255001" y="1808163"/>
            <a:ext cx="3455988" cy="42132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3" name="Fußzeilenplatzhalter 2">
            <a:extLst>
              <a:ext uri="{FF2B5EF4-FFF2-40B4-BE49-F238E27FC236}">
                <a16:creationId xmlns:a16="http://schemas.microsoft.com/office/drawing/2014/main" id="{A0FE4488-A457-4009-8948-097AF338E2BF}"/>
              </a:ext>
            </a:extLst>
          </p:cNvPr>
          <p:cNvSpPr>
            <a:spLocks noGrp="1"/>
          </p:cNvSpPr>
          <p:nvPr>
            <p:ph type="ftr" sz="quarter" idx="17"/>
          </p:nvPr>
        </p:nvSpPr>
        <p:spPr/>
        <p:txBody>
          <a:bodyPr/>
          <a:lstStyle/>
          <a:p>
            <a:r>
              <a:rPr lang="de-CH"/>
              <a:t>NFP 73 – Nachhaltige Wirtschaft</a:t>
            </a:r>
            <a:endParaRPr lang="de-CH" dirty="0"/>
          </a:p>
        </p:txBody>
      </p:sp>
    </p:spTree>
    <p:extLst>
      <p:ext uri="{BB962C8B-B14F-4D97-AF65-F5344CB8AC3E}">
        <p14:creationId xmlns:p14="http://schemas.microsoft.com/office/powerpoint/2010/main" val="3745189534"/>
      </p:ext>
    </p:extLst>
  </p:cSld>
  <p:clrMapOvr>
    <a:masterClrMapping/>
  </p:clrMapOvr>
  <p:extLst>
    <p:ext uri="{DCECCB84-F9BA-43D5-87BE-67443E8EF086}">
      <p15:sldGuideLst xmlns:p15="http://schemas.microsoft.com/office/powerpoint/2012/main">
        <p15:guide id="1" pos="2479" userDrawn="1">
          <p15:clr>
            <a:srgbClr val="F26B43"/>
          </p15:clr>
        </p15:guide>
        <p15:guide id="2" pos="2751" userDrawn="1">
          <p15:clr>
            <a:srgbClr val="F26B43"/>
          </p15:clr>
        </p15:guide>
        <p15:guide id="3" pos="4929" userDrawn="1">
          <p15:clr>
            <a:srgbClr val="F26B43"/>
          </p15:clr>
        </p15:guide>
        <p15:guide id="4" pos="5201" userDrawn="1">
          <p15:clr>
            <a:srgbClr val="F26B43"/>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Text und Bi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p>
            <a:r>
              <a:rPr lang="en-US"/>
              <a:t>Click to edit Master title style</a:t>
            </a:r>
            <a:endParaRPr lang="de-CH" dirty="0"/>
          </a:p>
        </p:txBody>
      </p:sp>
      <p:sp>
        <p:nvSpPr>
          <p:cNvPr id="8" name="Textplatzhalter 7">
            <a:extLst>
              <a:ext uri="{FF2B5EF4-FFF2-40B4-BE49-F238E27FC236}">
                <a16:creationId xmlns:a16="http://schemas.microsoft.com/office/drawing/2014/main" id="{F50B95C8-A3D7-4986-B9AA-7D64F5AF54F6}"/>
              </a:ext>
            </a:extLst>
          </p:cNvPr>
          <p:cNvSpPr>
            <a:spLocks noGrp="1"/>
          </p:cNvSpPr>
          <p:nvPr>
            <p:ph type="body" sz="quarter" idx="13"/>
          </p:nvPr>
        </p:nvSpPr>
        <p:spPr>
          <a:xfrm>
            <a:off x="479425" y="1808163"/>
            <a:ext cx="5400675" cy="42132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p>
            <a:fld id="{476BE59D-4918-439E-9CBF-5840B2847889}" type="slidenum">
              <a:rPr lang="de-CH" smtClean="0"/>
              <a:pPr/>
              <a:t>‹#›</a:t>
            </a:fld>
            <a:endParaRPr lang="de-CH" dirty="0"/>
          </a:p>
        </p:txBody>
      </p:sp>
      <p:sp>
        <p:nvSpPr>
          <p:cNvPr id="3" name="Fußzeilenplatzhalter 2">
            <a:extLst>
              <a:ext uri="{FF2B5EF4-FFF2-40B4-BE49-F238E27FC236}">
                <a16:creationId xmlns:a16="http://schemas.microsoft.com/office/drawing/2014/main" id="{3B5B5BF3-945C-44C6-8CD2-14E5164C8723}"/>
              </a:ext>
            </a:extLst>
          </p:cNvPr>
          <p:cNvSpPr>
            <a:spLocks noGrp="1"/>
          </p:cNvSpPr>
          <p:nvPr>
            <p:ph type="ftr" sz="quarter" idx="16"/>
          </p:nvPr>
        </p:nvSpPr>
        <p:spPr/>
        <p:txBody>
          <a:bodyPr/>
          <a:lstStyle/>
          <a:p>
            <a:r>
              <a:rPr lang="de-CH"/>
              <a:t>NFP 73 – Nachhaltige Wirtschaft</a:t>
            </a:r>
            <a:endParaRPr lang="de-CH" dirty="0"/>
          </a:p>
        </p:txBody>
      </p:sp>
      <p:sp>
        <p:nvSpPr>
          <p:cNvPr id="7" name="Bildplatzhalter 15">
            <a:extLst>
              <a:ext uri="{FF2B5EF4-FFF2-40B4-BE49-F238E27FC236}">
                <a16:creationId xmlns:a16="http://schemas.microsoft.com/office/drawing/2014/main" id="{6B108ABD-2127-4769-AAC2-3A4004117A05}"/>
              </a:ext>
            </a:extLst>
          </p:cNvPr>
          <p:cNvSpPr>
            <a:spLocks noGrp="1"/>
          </p:cNvSpPr>
          <p:nvPr>
            <p:ph type="pic" sz="quarter" idx="10"/>
          </p:nvPr>
        </p:nvSpPr>
        <p:spPr>
          <a:xfrm>
            <a:off x="6311902" y="1808164"/>
            <a:ext cx="5880097" cy="4213224"/>
          </a:xfrm>
          <a:solidFill>
            <a:schemeClr val="accent6">
              <a:lumMod val="40000"/>
              <a:lumOff val="60000"/>
            </a:schemeClr>
          </a:solidFill>
        </p:spPr>
        <p:txBody>
          <a:bodyPr/>
          <a:lstStyle>
            <a:lvl1pPr marL="0" indent="0">
              <a:buNone/>
              <a:defRPr/>
            </a:lvl1pPr>
          </a:lstStyle>
          <a:p>
            <a:r>
              <a:rPr lang="en-US"/>
              <a:t>Click icon to add picture</a:t>
            </a:r>
            <a:endParaRPr lang="de-CH" dirty="0"/>
          </a:p>
        </p:txBody>
      </p:sp>
    </p:spTree>
    <p:extLst>
      <p:ext uri="{BB962C8B-B14F-4D97-AF65-F5344CB8AC3E}">
        <p14:creationId xmlns:p14="http://schemas.microsoft.com/office/powerpoint/2010/main" val="4200572398"/>
      </p:ext>
    </p:extLst>
  </p:cSld>
  <p:clrMapOvr>
    <a:masterClrMapping/>
  </p:clrMapOvr>
  <p:extLst>
    <p:ext uri="{DCECCB84-F9BA-43D5-87BE-67443E8EF086}">
      <p15:sldGuideLst xmlns:p15="http://schemas.microsoft.com/office/powerpoint/2012/main">
        <p15:guide id="1" pos="3704" userDrawn="1">
          <p15:clr>
            <a:srgbClr val="F26B43"/>
          </p15:clr>
        </p15:guide>
        <p15:guide id="2" pos="3976" userDrawn="1">
          <p15:clr>
            <a:srgbClr val="F26B43"/>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EEE5DC-A33D-44AB-A2A8-4B5D291AB766}"/>
              </a:ext>
            </a:extLst>
          </p:cNvPr>
          <p:cNvSpPr>
            <a:spLocks noGrp="1"/>
          </p:cNvSpPr>
          <p:nvPr>
            <p:ph type="title"/>
          </p:nvPr>
        </p:nvSpPr>
        <p:spPr/>
        <p:txBody>
          <a:bodyPr/>
          <a:lstStyle/>
          <a:p>
            <a:r>
              <a:rPr lang="en-US"/>
              <a:t>Click to edit Master title style</a:t>
            </a:r>
            <a:endParaRPr lang="de-CH" dirty="0"/>
          </a:p>
        </p:txBody>
      </p:sp>
      <p:sp>
        <p:nvSpPr>
          <p:cNvPr id="6" name="Foliennummernplatzhalter 5">
            <a:extLst>
              <a:ext uri="{FF2B5EF4-FFF2-40B4-BE49-F238E27FC236}">
                <a16:creationId xmlns:a16="http://schemas.microsoft.com/office/drawing/2014/main" id="{0CB4D479-3B15-4C02-B897-E5FF054F0E72}"/>
              </a:ext>
            </a:extLst>
          </p:cNvPr>
          <p:cNvSpPr>
            <a:spLocks noGrp="1"/>
          </p:cNvSpPr>
          <p:nvPr>
            <p:ph type="sldNum" sz="quarter" idx="10"/>
          </p:nvPr>
        </p:nvSpPr>
        <p:spPr/>
        <p:txBody>
          <a:bodyPr/>
          <a:lstStyle/>
          <a:p>
            <a:fld id="{476BE59D-4918-439E-9CBF-5840B2847889}" type="slidenum">
              <a:rPr lang="de-CH" smtClean="0"/>
              <a:pPr/>
              <a:t>‹#›</a:t>
            </a:fld>
            <a:endParaRPr lang="de-CH" dirty="0"/>
          </a:p>
        </p:txBody>
      </p:sp>
      <p:sp>
        <p:nvSpPr>
          <p:cNvPr id="3" name="Fußzeilenplatzhalter 2">
            <a:extLst>
              <a:ext uri="{FF2B5EF4-FFF2-40B4-BE49-F238E27FC236}">
                <a16:creationId xmlns:a16="http://schemas.microsoft.com/office/drawing/2014/main" id="{595D9126-2DB4-45E2-A996-6E674F41AAD8}"/>
              </a:ext>
            </a:extLst>
          </p:cNvPr>
          <p:cNvSpPr>
            <a:spLocks noGrp="1"/>
          </p:cNvSpPr>
          <p:nvPr>
            <p:ph type="ftr" sz="quarter" idx="11"/>
          </p:nvPr>
        </p:nvSpPr>
        <p:spPr/>
        <p:txBody>
          <a:bodyPr/>
          <a:lstStyle/>
          <a:p>
            <a:r>
              <a:rPr lang="de-CH"/>
              <a:t>NFP 73 – Nachhaltige Wirtschaft</a:t>
            </a:r>
            <a:endParaRPr lang="de-CH" dirty="0"/>
          </a:p>
        </p:txBody>
      </p:sp>
    </p:spTree>
    <p:extLst>
      <p:ext uri="{BB962C8B-B14F-4D97-AF65-F5344CB8AC3E}">
        <p14:creationId xmlns:p14="http://schemas.microsoft.com/office/powerpoint/2010/main" val="489001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el und Text 1sp dunkelblau">
    <p:bg>
      <p:bgPr>
        <a:solidFill>
          <a:srgbClr val="04293C"/>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36972-5B78-4D45-B17C-8D7BB76AB95C}"/>
              </a:ext>
            </a:extLst>
          </p:cNvPr>
          <p:cNvSpPr>
            <a:spLocks noGrp="1"/>
          </p:cNvSpPr>
          <p:nvPr>
            <p:ph type="title"/>
          </p:nvPr>
        </p:nvSpPr>
        <p:spPr/>
        <p:txBody>
          <a:bodyPr/>
          <a:lstStyle>
            <a:lvl1pPr>
              <a:defRPr>
                <a:solidFill>
                  <a:schemeClr val="tx2"/>
                </a:solidFill>
              </a:defRPr>
            </a:lvl1pPr>
          </a:lstStyle>
          <a:p>
            <a:r>
              <a:rPr lang="en-US"/>
              <a:t>Click to edit Master title style</a:t>
            </a:r>
            <a:endParaRPr lang="de-CH" dirty="0"/>
          </a:p>
        </p:txBody>
      </p:sp>
      <p:sp>
        <p:nvSpPr>
          <p:cNvPr id="8" name="Textplatzhalter 7">
            <a:extLst>
              <a:ext uri="{FF2B5EF4-FFF2-40B4-BE49-F238E27FC236}">
                <a16:creationId xmlns:a16="http://schemas.microsoft.com/office/drawing/2014/main" id="{F50B95C8-A3D7-4986-B9AA-7D64F5AF54F6}"/>
              </a:ext>
            </a:extLst>
          </p:cNvPr>
          <p:cNvSpPr>
            <a:spLocks noGrp="1"/>
          </p:cNvSpPr>
          <p:nvPr>
            <p:ph type="body" sz="quarter" idx="13"/>
          </p:nvPr>
        </p:nvSpPr>
        <p:spPr>
          <a:xfrm>
            <a:off x="479425" y="1808163"/>
            <a:ext cx="11233150" cy="4213225"/>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dirty="0"/>
          </a:p>
        </p:txBody>
      </p:sp>
      <p:sp>
        <p:nvSpPr>
          <p:cNvPr id="9" name="Foliennummernplatzhalter 8">
            <a:extLst>
              <a:ext uri="{FF2B5EF4-FFF2-40B4-BE49-F238E27FC236}">
                <a16:creationId xmlns:a16="http://schemas.microsoft.com/office/drawing/2014/main" id="{BD6B1742-4D1F-47FF-9A10-80FDD20EF6C6}"/>
              </a:ext>
            </a:extLst>
          </p:cNvPr>
          <p:cNvSpPr>
            <a:spLocks noGrp="1"/>
          </p:cNvSpPr>
          <p:nvPr>
            <p:ph type="sldNum" sz="quarter" idx="14"/>
          </p:nvPr>
        </p:nvSpPr>
        <p:spPr/>
        <p:txBody>
          <a:bodyPr/>
          <a:lstStyle>
            <a:lvl1pPr>
              <a:defRPr>
                <a:solidFill>
                  <a:srgbClr val="FFFFFF"/>
                </a:solidFill>
              </a:defRPr>
            </a:lvl1pPr>
          </a:lstStyle>
          <a:p>
            <a:fld id="{476BE59D-4918-439E-9CBF-5840B2847889}" type="slidenum">
              <a:rPr lang="de-CH" smtClean="0"/>
              <a:pPr/>
              <a:t>‹#›</a:t>
            </a:fld>
            <a:endParaRPr lang="de-CH" dirty="0"/>
          </a:p>
        </p:txBody>
      </p:sp>
      <p:sp>
        <p:nvSpPr>
          <p:cNvPr id="3" name="Fußzeilenplatzhalter 2">
            <a:extLst>
              <a:ext uri="{FF2B5EF4-FFF2-40B4-BE49-F238E27FC236}">
                <a16:creationId xmlns:a16="http://schemas.microsoft.com/office/drawing/2014/main" id="{43CB8C82-6A53-4835-BD26-E2F1C5E542BD}"/>
              </a:ext>
            </a:extLst>
          </p:cNvPr>
          <p:cNvSpPr>
            <a:spLocks noGrp="1"/>
          </p:cNvSpPr>
          <p:nvPr>
            <p:ph type="ftr" sz="quarter" idx="15"/>
          </p:nvPr>
        </p:nvSpPr>
        <p:spPr/>
        <p:txBody>
          <a:bodyPr/>
          <a:lstStyle>
            <a:lvl1pPr>
              <a:defRPr>
                <a:solidFill>
                  <a:srgbClr val="FFFFFF"/>
                </a:solidFill>
              </a:defRPr>
            </a:lvl1pPr>
          </a:lstStyle>
          <a:p>
            <a:r>
              <a:rPr lang="de-CH"/>
              <a:t>NFP 73 – Nachhaltige Wirtschaft</a:t>
            </a:r>
            <a:endParaRPr lang="de-CH" dirty="0"/>
          </a:p>
        </p:txBody>
      </p:sp>
      <p:pic>
        <p:nvPicPr>
          <p:cNvPr id="10" name="Grafik 9">
            <a:extLst>
              <a:ext uri="{FF2B5EF4-FFF2-40B4-BE49-F238E27FC236}">
                <a16:creationId xmlns:a16="http://schemas.microsoft.com/office/drawing/2014/main" id="{18F8B613-62C6-4AD3-B362-20AD708B45B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bwMode="black">
          <a:xfrm>
            <a:off x="479425" y="6338112"/>
            <a:ext cx="849632" cy="259080"/>
          </a:xfrm>
          <a:prstGeom prst="rect">
            <a:avLst/>
          </a:prstGeom>
        </p:spPr>
      </p:pic>
    </p:spTree>
    <p:extLst>
      <p:ext uri="{BB962C8B-B14F-4D97-AF65-F5344CB8AC3E}">
        <p14:creationId xmlns:p14="http://schemas.microsoft.com/office/powerpoint/2010/main" val="38605848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oleObject" Target="../embeddings/oleObject1.bin"/><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ags" Target="../tags/tag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E770AE5A-4FF2-2EF9-124A-C34BA4AB1203}"/>
              </a:ext>
            </a:extLst>
          </p:cNvPr>
          <p:cNvGraphicFramePr>
            <a:graphicFrameLocks noChangeAspect="1"/>
          </p:cNvGraphicFramePr>
          <p:nvPr userDrawn="1">
            <p:custDataLst>
              <p:tags r:id="rId30"/>
            </p:custDataLst>
            <p:extLst>
              <p:ext uri="{D42A27DB-BD31-4B8C-83A1-F6EECF244321}">
                <p14:modId xmlns:p14="http://schemas.microsoft.com/office/powerpoint/2010/main" val="2962526400"/>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1" imgW="7772400" imgH="10058400" progId="TCLayout.ActiveDocument.1">
                  <p:embed/>
                </p:oleObj>
              </mc:Choice>
              <mc:Fallback>
                <p:oleObj name="think-cell Slide" r:id="rId31" imgW="7772400" imgH="10058400" progId="TCLayout.ActiveDocument.1">
                  <p:embed/>
                  <p:pic>
                    <p:nvPicPr>
                      <p:cNvPr id="5" name="think-cell data - do not delete" hidden="1">
                        <a:extLst>
                          <a:ext uri="{FF2B5EF4-FFF2-40B4-BE49-F238E27FC236}">
                            <a16:creationId xmlns:a16="http://schemas.microsoft.com/office/drawing/2014/main" id="{E770AE5A-4FF2-2EF9-124A-C34BA4AB1203}"/>
                          </a:ext>
                        </a:extLst>
                      </p:cNvPr>
                      <p:cNvPicPr/>
                      <p:nvPr/>
                    </p:nvPicPr>
                    <p:blipFill>
                      <a:blip r:embed="rId32"/>
                      <a:stretch>
                        <a:fillRect/>
                      </a:stretch>
                    </p:blipFill>
                    <p:spPr>
                      <a:xfrm>
                        <a:off x="1588" y="1588"/>
                        <a:ext cx="1227" cy="1588"/>
                      </a:xfrm>
                      <a:prstGeom prst="rect">
                        <a:avLst/>
                      </a:prstGeom>
                    </p:spPr>
                  </p:pic>
                </p:oleObj>
              </mc:Fallback>
            </mc:AlternateContent>
          </a:graphicData>
        </a:graphic>
      </p:graphicFrame>
      <p:sp>
        <p:nvSpPr>
          <p:cNvPr id="2" name="Titelplatzhalter 1">
            <a:extLst>
              <a:ext uri="{FF2B5EF4-FFF2-40B4-BE49-F238E27FC236}">
                <a16:creationId xmlns:a16="http://schemas.microsoft.com/office/drawing/2014/main" id="{141BF24A-D497-4464-9FE1-B21BA5E7687C}"/>
              </a:ext>
            </a:extLst>
          </p:cNvPr>
          <p:cNvSpPr>
            <a:spLocks noGrp="1"/>
          </p:cNvSpPr>
          <p:nvPr>
            <p:ph type="title"/>
          </p:nvPr>
        </p:nvSpPr>
        <p:spPr>
          <a:xfrm>
            <a:off x="479425" y="476250"/>
            <a:ext cx="11233150" cy="1044575"/>
          </a:xfrm>
          <a:prstGeom prst="rect">
            <a:avLst/>
          </a:prstGeom>
        </p:spPr>
        <p:txBody>
          <a:bodyPr vert="horz" lIns="0" tIns="18000" rIns="0" bIns="0" rtlCol="0" anchor="t" anchorCtr="0">
            <a:noAutofit/>
          </a:bodyPr>
          <a:lstStyle/>
          <a:p>
            <a:r>
              <a:rPr lang="de-CH" dirty="0"/>
              <a:t>Mastertitelformat bearbeiten</a:t>
            </a:r>
          </a:p>
        </p:txBody>
      </p:sp>
      <p:sp>
        <p:nvSpPr>
          <p:cNvPr id="3" name="Textplatzhalter 2">
            <a:extLst>
              <a:ext uri="{FF2B5EF4-FFF2-40B4-BE49-F238E27FC236}">
                <a16:creationId xmlns:a16="http://schemas.microsoft.com/office/drawing/2014/main" id="{5619F523-3EBF-4F93-9A66-53448027C18C}"/>
              </a:ext>
            </a:extLst>
          </p:cNvPr>
          <p:cNvSpPr>
            <a:spLocks noGrp="1"/>
          </p:cNvSpPr>
          <p:nvPr>
            <p:ph type="body" idx="1"/>
          </p:nvPr>
        </p:nvSpPr>
        <p:spPr>
          <a:xfrm>
            <a:off x="479425" y="1808163"/>
            <a:ext cx="11233150" cy="4213225"/>
          </a:xfrm>
          <a:prstGeom prst="rect">
            <a:avLst/>
          </a:prstGeom>
        </p:spPr>
        <p:txBody>
          <a:bodyPr vert="horz" lIns="0" tIns="0" rIns="0" bIns="0" rtlCol="0">
            <a:noAutofit/>
          </a:body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a:t>
            </a:r>
          </a:p>
          <a:p>
            <a:pPr lvl="5"/>
            <a:r>
              <a:rPr lang="de-CH" dirty="0"/>
              <a:t>Sechste Ebene</a:t>
            </a:r>
          </a:p>
          <a:p>
            <a:pPr lvl="6"/>
            <a:r>
              <a:rPr lang="de-CH" dirty="0"/>
              <a:t>Siebte Ebene</a:t>
            </a:r>
          </a:p>
          <a:p>
            <a:pPr lvl="7"/>
            <a:r>
              <a:rPr lang="de-CH" dirty="0"/>
              <a:t>Achte Ebene</a:t>
            </a:r>
          </a:p>
          <a:p>
            <a:pPr lvl="8"/>
            <a:r>
              <a:rPr lang="de-CH" dirty="0"/>
              <a:t>Neunte Ebene</a:t>
            </a:r>
          </a:p>
        </p:txBody>
      </p:sp>
      <p:sp>
        <p:nvSpPr>
          <p:cNvPr id="6" name="Foliennummernplatzhalter 5">
            <a:extLst>
              <a:ext uri="{FF2B5EF4-FFF2-40B4-BE49-F238E27FC236}">
                <a16:creationId xmlns:a16="http://schemas.microsoft.com/office/drawing/2014/main" id="{ED0B453A-BCBA-46E5-8B51-6E5C8657A803}"/>
              </a:ext>
            </a:extLst>
          </p:cNvPr>
          <p:cNvSpPr>
            <a:spLocks noGrp="1"/>
          </p:cNvSpPr>
          <p:nvPr>
            <p:ph type="sldNum" sz="quarter" idx="4"/>
          </p:nvPr>
        </p:nvSpPr>
        <p:spPr>
          <a:xfrm>
            <a:off x="8256589" y="6478264"/>
            <a:ext cx="3455986" cy="180000"/>
          </a:xfrm>
          <a:prstGeom prst="rect">
            <a:avLst/>
          </a:prstGeom>
        </p:spPr>
        <p:txBody>
          <a:bodyPr vert="horz" lIns="0" tIns="0" rIns="0" bIns="0" rtlCol="0" anchor="t" anchorCtr="0"/>
          <a:lstStyle>
            <a:lvl1pPr algn="r">
              <a:defRPr sz="1000">
                <a:solidFill>
                  <a:schemeClr val="tx1"/>
                </a:solidFill>
              </a:defRPr>
            </a:lvl1pPr>
          </a:lstStyle>
          <a:p>
            <a:fld id="{476BE59D-4918-439E-9CBF-5840B2847889}" type="slidenum">
              <a:rPr lang="de-CH" smtClean="0"/>
              <a:pPr/>
              <a:t>‹#›</a:t>
            </a:fld>
            <a:endParaRPr lang="de-CH" dirty="0"/>
          </a:p>
        </p:txBody>
      </p:sp>
      <p:sp>
        <p:nvSpPr>
          <p:cNvPr id="7" name="Fußzeilenplatzhalter 6">
            <a:extLst>
              <a:ext uri="{FF2B5EF4-FFF2-40B4-BE49-F238E27FC236}">
                <a16:creationId xmlns:a16="http://schemas.microsoft.com/office/drawing/2014/main" id="{96079920-E225-4621-8DA4-1E6F9F7CF606}"/>
              </a:ext>
            </a:extLst>
          </p:cNvPr>
          <p:cNvSpPr>
            <a:spLocks noGrp="1"/>
          </p:cNvSpPr>
          <p:nvPr>
            <p:ph type="ftr" sz="quarter" idx="3"/>
          </p:nvPr>
        </p:nvSpPr>
        <p:spPr>
          <a:xfrm>
            <a:off x="1525555" y="6385781"/>
            <a:ext cx="4114800" cy="252000"/>
          </a:xfrm>
          <a:prstGeom prst="rect">
            <a:avLst/>
          </a:prstGeom>
        </p:spPr>
        <p:txBody>
          <a:bodyPr vert="horz" lIns="0" tIns="0" rIns="0" bIns="0" rtlCol="0" anchor="ctr"/>
          <a:lstStyle>
            <a:lvl1pPr algn="l">
              <a:defRPr lang="de-CH" sz="1400" kern="1200" dirty="0">
                <a:solidFill>
                  <a:schemeClr val="tx1"/>
                </a:solidFill>
                <a:latin typeface="+mn-lt"/>
                <a:ea typeface="+mn-ea"/>
                <a:cs typeface="+mn-cs"/>
              </a:defRPr>
            </a:lvl1pPr>
          </a:lstStyle>
          <a:p>
            <a:r>
              <a:rPr lang="de-CH" dirty="0"/>
              <a:t>NFP 73 – Nachhaltige Wirtschaft</a:t>
            </a:r>
          </a:p>
        </p:txBody>
      </p:sp>
      <p:pic>
        <p:nvPicPr>
          <p:cNvPr id="9" name="Grafik 8">
            <a:extLst>
              <a:ext uri="{FF2B5EF4-FFF2-40B4-BE49-F238E27FC236}">
                <a16:creationId xmlns:a16="http://schemas.microsoft.com/office/drawing/2014/main" id="{B01A95CB-8F54-4797-8C36-C87C7343B5D7}"/>
              </a:ext>
            </a:extLst>
          </p:cNvPr>
          <p:cNvPicPr>
            <a:picLocks noChangeAspect="1"/>
          </p:cNvPicPr>
          <p:nvPr userDrawn="1"/>
        </p:nvPicPr>
        <p:blipFill>
          <a:blip r:embed="rId33" cstate="screen">
            <a:extLst>
              <a:ext uri="{28A0092B-C50C-407E-A947-70E740481C1C}">
                <a14:useLocalDpi xmlns:a14="http://schemas.microsoft.com/office/drawing/2010/main"/>
              </a:ext>
            </a:extLst>
          </a:blip>
          <a:stretch>
            <a:fillRect/>
          </a:stretch>
        </p:blipFill>
        <p:spPr bwMode="black">
          <a:xfrm>
            <a:off x="479425" y="6338112"/>
            <a:ext cx="849632" cy="259081"/>
          </a:xfrm>
          <a:prstGeom prst="rect">
            <a:avLst/>
          </a:prstGeom>
        </p:spPr>
      </p:pic>
    </p:spTree>
    <p:extLst>
      <p:ext uri="{BB962C8B-B14F-4D97-AF65-F5344CB8AC3E}">
        <p14:creationId xmlns:p14="http://schemas.microsoft.com/office/powerpoint/2010/main" val="2962238203"/>
      </p:ext>
    </p:extLst>
  </p:cSld>
  <p:clrMap bg1="lt1" tx1="dk1" bg2="lt2" tx2="dk2" accent1="accent1" accent2="accent2" accent3="accent3" accent4="accent4" accent5="accent5" accent6="accent6" hlink="hlink" folHlink="folHlink"/>
  <p:sldLayoutIdLst>
    <p:sldLayoutId id="2147483649" r:id="rId1"/>
    <p:sldLayoutId id="2147483679" r:id="rId2"/>
    <p:sldLayoutId id="2147483680" r:id="rId3"/>
    <p:sldLayoutId id="2147483661" r:id="rId4"/>
    <p:sldLayoutId id="2147483663" r:id="rId5"/>
    <p:sldLayoutId id="2147483664" r:id="rId6"/>
    <p:sldLayoutId id="2147483682" r:id="rId7"/>
    <p:sldLayoutId id="2147483654" r:id="rId8"/>
    <p:sldLayoutId id="2147483669" r:id="rId9"/>
    <p:sldLayoutId id="2147483671" r:id="rId10"/>
    <p:sldLayoutId id="2147483670" r:id="rId11"/>
    <p:sldLayoutId id="2147483672" r:id="rId12"/>
    <p:sldLayoutId id="2147483667" r:id="rId13"/>
    <p:sldLayoutId id="2147483668" r:id="rId14"/>
    <p:sldLayoutId id="2147483677" r:id="rId15"/>
    <p:sldLayoutId id="2147483678" r:id="rId16"/>
    <p:sldLayoutId id="2147483681" r:id="rId17"/>
    <p:sldLayoutId id="2147483673" r:id="rId18"/>
    <p:sldLayoutId id="2147483674" r:id="rId19"/>
    <p:sldLayoutId id="2147483655" r:id="rId20"/>
    <p:sldLayoutId id="2147483650" r:id="rId21"/>
    <p:sldLayoutId id="2147483665" r:id="rId22"/>
    <p:sldLayoutId id="2147483666" r:id="rId23"/>
    <p:sldLayoutId id="2147483676" r:id="rId24"/>
    <p:sldLayoutId id="2147483683" r:id="rId25"/>
    <p:sldLayoutId id="2147483684" r:id="rId26"/>
    <p:sldLayoutId id="2147483685" r:id="rId27"/>
    <p:sldLayoutId id="2147483686" r:id="rId28"/>
  </p:sldLayoutIdLst>
  <p:hf hdr="0" dt="0"/>
  <p:txStyles>
    <p:titleStyle>
      <a:lvl1pPr algn="l" defTabSz="914400" rtl="0" eaLnBrk="1" latinLnBrk="0" hangingPunct="1">
        <a:lnSpc>
          <a:spcPct val="90000"/>
        </a:lnSpc>
        <a:spcBef>
          <a:spcPct val="0"/>
        </a:spcBef>
        <a:buNone/>
        <a:defRPr sz="3700" kern="1200">
          <a:solidFill>
            <a:schemeClr val="tx1"/>
          </a:solidFill>
          <a:latin typeface="+mj-lt"/>
          <a:ea typeface="+mj-ea"/>
          <a:cs typeface="+mj-cs"/>
        </a:defRPr>
      </a:lvl1pPr>
    </p:titleStyle>
    <p:bodyStyle>
      <a:lvl1pPr marL="216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2pPr>
      <a:lvl3pPr marL="648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3pPr>
      <a:lvl4pPr marL="864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4pPr>
      <a:lvl5pPr marL="1080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5pPr>
      <a:lvl6pPr marL="1296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6pPr>
      <a:lvl7pPr marL="1512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7pPr>
      <a:lvl8pPr marL="1728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8pPr>
      <a:lvl9pPr marL="1944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00" userDrawn="1">
          <p15:clr>
            <a:srgbClr val="F26B43"/>
          </p15:clr>
        </p15:guide>
        <p15:guide id="3" orient="horz" pos="1139" userDrawn="1">
          <p15:clr>
            <a:srgbClr val="F26B43"/>
          </p15:clr>
        </p15:guide>
        <p15:guide id="4" orient="horz" pos="3793" userDrawn="1">
          <p15:clr>
            <a:srgbClr val="F26B43"/>
          </p15:clr>
        </p15:guide>
        <p15:guide id="5" pos="302" userDrawn="1">
          <p15:clr>
            <a:srgbClr val="F26B43"/>
          </p15:clr>
        </p15:guide>
        <p15:guide id="6" pos="7378" userDrawn="1">
          <p15:clr>
            <a:srgbClr val="F26B43"/>
          </p15:clr>
        </p15:guide>
        <p15:guide id="11" orient="horz" pos="4156" userDrawn="1">
          <p15:clr>
            <a:srgbClr val="F26B43"/>
          </p15:clr>
        </p15:guide>
        <p15:guide id="12" orient="horz" pos="34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12.jpeg"/><Relationship Id="rId5" Type="http://schemas.openxmlformats.org/officeDocument/2006/relationships/image" Target="../media/image11.jpg"/><Relationship Id="rId4" Type="http://schemas.openxmlformats.org/officeDocument/2006/relationships/image" Target="../media/image10.emf"/></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media/image30.emf"/></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7.xml"/><Relationship Id="rId1" Type="http://schemas.openxmlformats.org/officeDocument/2006/relationships/tags" Target="../tags/tag11.xml"/><Relationship Id="rId5" Type="http://schemas.openxmlformats.org/officeDocument/2006/relationships/image" Target="../media/image32.jpg"/><Relationship Id="rId4" Type="http://schemas.openxmlformats.org/officeDocument/2006/relationships/image" Target="../media/image31.emf"/></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2.bin"/><Relationship Id="rId7" Type="http://schemas.openxmlformats.org/officeDocument/2006/relationships/hyperlink" Target="https://nfp73.ch/en/mediacenter/news/abgeschlossenes-nfp-73-forschungsprojekt-lebensdauerverlaengerung-fuer-mobilgeraete" TargetMode="External"/><Relationship Id="rId2" Type="http://schemas.openxmlformats.org/officeDocument/2006/relationships/slideLayout" Target="../slideLayouts/slideLayout4.xml"/><Relationship Id="rId1" Type="http://schemas.openxmlformats.org/officeDocument/2006/relationships/tags" Target="../tags/tag12.xml"/><Relationship Id="rId6" Type="http://schemas.openxmlformats.org/officeDocument/2006/relationships/hyperlink" Target="https://nfp73.ch/en/projects/extending-the-lifespan-of-mobile-devices" TargetMode="External"/><Relationship Id="rId5" Type="http://schemas.openxmlformats.org/officeDocument/2006/relationships/hyperlink" Target="https://nfp73.ch/download/62/230223_SNF_NFP73_PB_Schubert_DE.pdf?inline=true" TargetMode="External"/><Relationship Id="rId4" Type="http://schemas.openxmlformats.org/officeDocument/2006/relationships/image" Target="../media/image33.emf"/></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9.xml"/><Relationship Id="rId1" Type="http://schemas.openxmlformats.org/officeDocument/2006/relationships/tags" Target="../tags/tag13.xml"/><Relationship Id="rId4" Type="http://schemas.openxmlformats.org/officeDocument/2006/relationships/image" Target="../media/image34.emf"/></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9.xml"/><Relationship Id="rId1" Type="http://schemas.openxmlformats.org/officeDocument/2006/relationships/tags" Target="../tags/tag14.xml"/><Relationship Id="rId4" Type="http://schemas.openxmlformats.org/officeDocument/2006/relationships/image" Target="../media/image35.emf"/></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7.xml"/><Relationship Id="rId1" Type="http://schemas.openxmlformats.org/officeDocument/2006/relationships/tags" Target="../tags/tag15.xml"/><Relationship Id="rId5" Type="http://schemas.openxmlformats.org/officeDocument/2006/relationships/image" Target="../media/image37.jpg"/><Relationship Id="rId4" Type="http://schemas.openxmlformats.org/officeDocument/2006/relationships/image" Target="../media/image36.emf"/></Relationships>
</file>

<file path=ppt/slides/_rels/slide17.xml.rels><?xml version="1.0" encoding="UTF-8" standalone="yes"?>
<Relationships xmlns="http://schemas.openxmlformats.org/package/2006/relationships"><Relationship Id="rId8" Type="http://schemas.openxmlformats.org/officeDocument/2006/relationships/hyperlink" Target="https://www.youtube.com/watch?v=Tu4hWhZ4TNo" TargetMode="External"/><Relationship Id="rId3" Type="http://schemas.openxmlformats.org/officeDocument/2006/relationships/oleObject" Target="../embeddings/oleObject16.bin"/><Relationship Id="rId7" Type="http://schemas.openxmlformats.org/officeDocument/2006/relationships/hyperlink" Target="https://nfp73.ch/download/63/230223_SNF_NFP73_PB_Schubert_EN.pdf?inline=true" TargetMode="External"/><Relationship Id="rId2" Type="http://schemas.openxmlformats.org/officeDocument/2006/relationships/slideLayout" Target="../slideLayouts/slideLayout4.xml"/><Relationship Id="rId1" Type="http://schemas.openxmlformats.org/officeDocument/2006/relationships/tags" Target="../tags/tag16.xml"/><Relationship Id="rId6" Type="http://schemas.openxmlformats.org/officeDocument/2006/relationships/hyperlink" Target="https://nfp73.ch/en/projects/sustainable-consumer-behaviour" TargetMode="External"/><Relationship Id="rId5" Type="http://schemas.openxmlformats.org/officeDocument/2006/relationships/hyperlink" Target="https://nfp73.ch/download/62/230223_SNF_NFP73_PB_Schubert_DE.pdf?inline=true" TargetMode="External"/><Relationship Id="rId4" Type="http://schemas.openxmlformats.org/officeDocument/2006/relationships/image" Target="../media/image38.emf"/></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6.xml"/><Relationship Id="rId1" Type="http://schemas.openxmlformats.org/officeDocument/2006/relationships/tags" Target="../tags/tag17.xml"/><Relationship Id="rId5" Type="http://schemas.openxmlformats.org/officeDocument/2006/relationships/image" Target="../media/image39.emf"/><Relationship Id="rId4" Type="http://schemas.openxmlformats.org/officeDocument/2006/relationships/oleObject" Target="../embeddings/oleObject17.bin"/></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9.xml"/><Relationship Id="rId1" Type="http://schemas.openxmlformats.org/officeDocument/2006/relationships/tags" Target="../tags/tag18.xml"/><Relationship Id="rId4" Type="http://schemas.openxmlformats.org/officeDocument/2006/relationships/image" Target="../media/image40.emf"/></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4.xml"/><Relationship Id="rId1" Type="http://schemas.openxmlformats.org/officeDocument/2006/relationships/tags" Target="../tags/tag3.xml"/><Relationship Id="rId5" Type="http://schemas.openxmlformats.org/officeDocument/2006/relationships/image" Target="../media/image15.png"/><Relationship Id="rId4" Type="http://schemas.openxmlformats.org/officeDocument/2006/relationships/image" Target="../media/image14.emf"/></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9.xml"/><Relationship Id="rId1" Type="http://schemas.openxmlformats.org/officeDocument/2006/relationships/tags" Target="../tags/tag19.xml"/><Relationship Id="rId4" Type="http://schemas.openxmlformats.org/officeDocument/2006/relationships/image" Target="../media/image41.emf"/></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7.xml"/><Relationship Id="rId1" Type="http://schemas.openxmlformats.org/officeDocument/2006/relationships/tags" Target="../tags/tag20.xml"/><Relationship Id="rId5" Type="http://schemas.openxmlformats.org/officeDocument/2006/relationships/image" Target="../media/image43.jpg"/><Relationship Id="rId4" Type="http://schemas.openxmlformats.org/officeDocument/2006/relationships/image" Target="../media/image42.emf"/></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4.xml"/><Relationship Id="rId1" Type="http://schemas.openxmlformats.org/officeDocument/2006/relationships/tags" Target="../tags/tag21.xml"/><Relationship Id="rId6" Type="http://schemas.openxmlformats.org/officeDocument/2006/relationships/hyperlink" Target="https://nfp73.ch/en/projects/rebound-effects-of-the-sharing-economy" TargetMode="External"/><Relationship Id="rId5" Type="http://schemas.openxmlformats.org/officeDocument/2006/relationships/hyperlink" Target="https://nfp73.ch/download/62/230223_SNF_NFP73_PB_Schubert_DE.pdf?inline=true" TargetMode="External"/><Relationship Id="rId4" Type="http://schemas.openxmlformats.org/officeDocument/2006/relationships/image" Target="../media/image44.emf"/></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6.xml"/><Relationship Id="rId1" Type="http://schemas.openxmlformats.org/officeDocument/2006/relationships/tags" Target="../tags/tag22.xml"/><Relationship Id="rId5" Type="http://schemas.openxmlformats.org/officeDocument/2006/relationships/image" Target="../media/image39.emf"/><Relationship Id="rId4" Type="http://schemas.openxmlformats.org/officeDocument/2006/relationships/oleObject" Target="../embeddings/oleObject21.bin"/></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9.xml"/><Relationship Id="rId1" Type="http://schemas.openxmlformats.org/officeDocument/2006/relationships/tags" Target="../tags/tag23.xml"/><Relationship Id="rId4" Type="http://schemas.openxmlformats.org/officeDocument/2006/relationships/image" Target="../media/image45.emf"/></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Layout" Target="../slideLayouts/slideLayout9.xml"/><Relationship Id="rId1" Type="http://schemas.openxmlformats.org/officeDocument/2006/relationships/tags" Target="../tags/tag24.xml"/><Relationship Id="rId4" Type="http://schemas.openxmlformats.org/officeDocument/2006/relationships/image" Target="../media/image46.emf"/></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Layout" Target="../slideLayouts/slideLayout8.xml"/><Relationship Id="rId1" Type="http://schemas.openxmlformats.org/officeDocument/2006/relationships/tags" Target="../tags/tag25.xml"/><Relationship Id="rId6" Type="http://schemas.openxmlformats.org/officeDocument/2006/relationships/image" Target="../media/image48.png"/><Relationship Id="rId5" Type="http://schemas.openxmlformats.org/officeDocument/2006/relationships/hyperlink" Target="https://link.springer.com/article/10.1007/s11367-021-01894-1#Fig1" TargetMode="External"/><Relationship Id="rId4" Type="http://schemas.openxmlformats.org/officeDocument/2006/relationships/image" Target="../media/image47.emf"/></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Layout" Target="../slideLayouts/slideLayout8.xml"/><Relationship Id="rId1" Type="http://schemas.openxmlformats.org/officeDocument/2006/relationships/tags" Target="../tags/tag26.xml"/><Relationship Id="rId6" Type="http://schemas.openxmlformats.org/officeDocument/2006/relationships/hyperlink" Target="https://www.sciencedirect.com/science/article/abs/pii/S0959652620319119?via%3Dihub" TargetMode="External"/><Relationship Id="rId5" Type="http://schemas.openxmlformats.org/officeDocument/2006/relationships/image" Target="../media/image50.png"/><Relationship Id="rId4" Type="http://schemas.openxmlformats.org/officeDocument/2006/relationships/image" Target="../media/image49.emf"/></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Layout" Target="../slideLayouts/slideLayout7.xml"/><Relationship Id="rId1" Type="http://schemas.openxmlformats.org/officeDocument/2006/relationships/tags" Target="../tags/tag27.xml"/><Relationship Id="rId5" Type="http://schemas.openxmlformats.org/officeDocument/2006/relationships/image" Target="../media/image52.jpg"/><Relationship Id="rId4" Type="http://schemas.openxmlformats.org/officeDocument/2006/relationships/image" Target="../media/image51.emf"/></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27.bin"/><Relationship Id="rId7" Type="http://schemas.openxmlformats.org/officeDocument/2006/relationships/hyperlink" Target="https://www.youtube.com/watch?v=opR1TUMCk4c" TargetMode="Externa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hyperlink" Target="https://open.spotify.com/episode/24wukKszgYuaosEe4fEyJX?si=89bc9e1c9f3e40d6&amp;nd=1&amp;dlsi=e0641d157e774c93" TargetMode="External"/><Relationship Id="rId5" Type="http://schemas.openxmlformats.org/officeDocument/2006/relationships/hyperlink" Target="https://nfp73.ch/en/projects/the-influence-of-environmental-identities" TargetMode="External"/><Relationship Id="rId4" Type="http://schemas.openxmlformats.org/officeDocument/2006/relationships/image" Target="../media/image53.emf"/></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4.xml"/><Relationship Id="rId1" Type="http://schemas.openxmlformats.org/officeDocument/2006/relationships/tags" Target="../tags/tag4.xml"/><Relationship Id="rId4" Type="http://schemas.openxmlformats.org/officeDocument/2006/relationships/image" Target="../media/image16.emf"/></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6.xml"/><Relationship Id="rId1" Type="http://schemas.openxmlformats.org/officeDocument/2006/relationships/tags" Target="../tags/tag29.xml"/><Relationship Id="rId5" Type="http://schemas.openxmlformats.org/officeDocument/2006/relationships/image" Target="../media/image39.emf"/><Relationship Id="rId4" Type="http://schemas.openxmlformats.org/officeDocument/2006/relationships/oleObject" Target="../embeddings/oleObject28.bin"/></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Layout" Target="../slideLayouts/slideLayout9.xml"/><Relationship Id="rId1" Type="http://schemas.openxmlformats.org/officeDocument/2006/relationships/tags" Target="../tags/tag30.xml"/><Relationship Id="rId4" Type="http://schemas.openxmlformats.org/officeDocument/2006/relationships/image" Target="../media/image54.emf"/></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Layout" Target="../slideLayouts/slideLayout9.xml"/><Relationship Id="rId1" Type="http://schemas.openxmlformats.org/officeDocument/2006/relationships/tags" Target="../tags/tag31.xml"/><Relationship Id="rId4" Type="http://schemas.openxmlformats.org/officeDocument/2006/relationships/image" Target="../media/image55.emf"/></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Layout" Target="../slideLayouts/slideLayout7.xml"/><Relationship Id="rId1" Type="http://schemas.openxmlformats.org/officeDocument/2006/relationships/tags" Target="../tags/tag32.xml"/><Relationship Id="rId5" Type="http://schemas.openxmlformats.org/officeDocument/2006/relationships/image" Target="../media/image57.jpg"/><Relationship Id="rId4" Type="http://schemas.openxmlformats.org/officeDocument/2006/relationships/image" Target="../media/image56.emf"/></Relationships>
</file>

<file path=ppt/slides/_rels/slide34.xml.rels><?xml version="1.0" encoding="UTF-8" standalone="yes"?>
<Relationships xmlns="http://schemas.openxmlformats.org/package/2006/relationships"><Relationship Id="rId8" Type="http://schemas.openxmlformats.org/officeDocument/2006/relationships/hyperlink" Target="https://www.youtube.com/watch?v=54Vw43rcGZc" TargetMode="External"/><Relationship Id="rId3" Type="http://schemas.openxmlformats.org/officeDocument/2006/relationships/oleObject" Target="../embeddings/oleObject32.bin"/><Relationship Id="rId7" Type="http://schemas.openxmlformats.org/officeDocument/2006/relationships/hyperlink" Target="https://nfp73.ch/download/77/230511_SNF_NFP73_PB_Schmitz_EN.pdf?inline=true" TargetMode="External"/><Relationship Id="rId2" Type="http://schemas.openxmlformats.org/officeDocument/2006/relationships/slideLayout" Target="../slideLayouts/slideLayout4.xml"/><Relationship Id="rId1" Type="http://schemas.openxmlformats.org/officeDocument/2006/relationships/tags" Target="../tags/tag33.xml"/><Relationship Id="rId6" Type="http://schemas.openxmlformats.org/officeDocument/2006/relationships/hyperlink" Target="https://nfp73.ch/download/98/231018_SNF_NFP73_PB_Schmitz_02_EN.pdf?inline=true" TargetMode="External"/><Relationship Id="rId5" Type="http://schemas.openxmlformats.org/officeDocument/2006/relationships/hyperlink" Target="https://nfp73.ch/en/projects/nudging-small-and-medium-sized-companies" TargetMode="External"/><Relationship Id="rId4" Type="http://schemas.openxmlformats.org/officeDocument/2006/relationships/image" Target="../media/image58.emf"/></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6.xml"/><Relationship Id="rId1" Type="http://schemas.openxmlformats.org/officeDocument/2006/relationships/tags" Target="../tags/tag34.xml"/><Relationship Id="rId6" Type="http://schemas.openxmlformats.org/officeDocument/2006/relationships/image" Target="../media/image57.jpg"/><Relationship Id="rId5" Type="http://schemas.openxmlformats.org/officeDocument/2006/relationships/image" Target="../media/image39.emf"/><Relationship Id="rId4" Type="http://schemas.openxmlformats.org/officeDocument/2006/relationships/oleObject" Target="../embeddings/oleObject33.bin"/></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Layout" Target="../slideLayouts/slideLayout9.xml"/><Relationship Id="rId1" Type="http://schemas.openxmlformats.org/officeDocument/2006/relationships/tags" Target="../tags/tag35.xml"/><Relationship Id="rId4" Type="http://schemas.openxmlformats.org/officeDocument/2006/relationships/image" Target="../media/image59.emf"/></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Layout" Target="../slideLayouts/slideLayout9.xml"/><Relationship Id="rId1" Type="http://schemas.openxmlformats.org/officeDocument/2006/relationships/tags" Target="../tags/tag36.xml"/><Relationship Id="rId4" Type="http://schemas.openxmlformats.org/officeDocument/2006/relationships/image" Target="../media/image60.emf"/></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Layout" Target="../slideLayouts/slideLayout4.xml"/><Relationship Id="rId1" Type="http://schemas.openxmlformats.org/officeDocument/2006/relationships/tags" Target="../tags/tag37.xml"/><Relationship Id="rId4" Type="http://schemas.openxmlformats.org/officeDocument/2006/relationships/image" Target="../media/image61.emf"/></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38.xml"/><Relationship Id="rId1" Type="http://schemas.openxmlformats.org/officeDocument/2006/relationships/themeOverride" Target="../theme/themeOverride1.xml"/><Relationship Id="rId6" Type="http://schemas.openxmlformats.org/officeDocument/2006/relationships/hyperlink" Target="https://www.wwf.ch/en/nachhaltig-leben/footprintrechner" TargetMode="External"/><Relationship Id="rId5" Type="http://schemas.openxmlformats.org/officeDocument/2006/relationships/image" Target="../media/image62.emf"/><Relationship Id="rId4" Type="http://schemas.openxmlformats.org/officeDocument/2006/relationships/oleObject" Target="../embeddings/oleObject37.bin"/></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4.xml"/><Relationship Id="rId1" Type="http://schemas.openxmlformats.org/officeDocument/2006/relationships/tags" Target="../tags/tag5.xml"/><Relationship Id="rId4" Type="http://schemas.openxmlformats.org/officeDocument/2006/relationships/image" Target="../media/image17.emf"/></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slideLayout" Target="../slideLayouts/slideLayout4.xml"/><Relationship Id="rId1" Type="http://schemas.openxmlformats.org/officeDocument/2006/relationships/tags" Target="../tags/tag39.xml"/><Relationship Id="rId6" Type="http://schemas.openxmlformats.org/officeDocument/2006/relationships/image" Target="../media/image64.png"/><Relationship Id="rId5" Type="http://schemas.openxmlformats.org/officeDocument/2006/relationships/hyperlink" Target="https://nfp73.ch/download/86/Gesamt_NFP73_EN_26-6-2023.pdf?inline=true" TargetMode="External"/><Relationship Id="rId4" Type="http://schemas.openxmlformats.org/officeDocument/2006/relationships/image" Target="../media/image63.emf"/></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Layout" Target="../slideLayouts/slideLayout4.xml"/><Relationship Id="rId1" Type="http://schemas.openxmlformats.org/officeDocument/2006/relationships/tags" Target="../tags/tag40.xml"/><Relationship Id="rId4" Type="http://schemas.openxmlformats.org/officeDocument/2006/relationships/image" Target="../media/image65.emf"/></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40.bin"/><Relationship Id="rId2" Type="http://schemas.openxmlformats.org/officeDocument/2006/relationships/slideLayout" Target="../slideLayouts/slideLayout4.xml"/><Relationship Id="rId1" Type="http://schemas.openxmlformats.org/officeDocument/2006/relationships/tags" Target="../tags/tag41.xml"/><Relationship Id="rId4" Type="http://schemas.openxmlformats.org/officeDocument/2006/relationships/image" Target="../media/image66.emf"/></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oleObject" Target="../embeddings/oleObject6.bin"/><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slideLayout" Target="../slideLayouts/slideLayout4.xml"/><Relationship Id="rId1" Type="http://schemas.openxmlformats.org/officeDocument/2006/relationships/tags" Target="../tags/tag6.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emf"/><Relationship Id="rId9" Type="http://schemas.openxmlformats.org/officeDocument/2006/relationships/image" Target="../media/image23.jpeg"/></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4.xml"/><Relationship Id="rId1" Type="http://schemas.openxmlformats.org/officeDocument/2006/relationships/tags" Target="../tags/tag7.xml"/><Relationship Id="rId6" Type="http://schemas.openxmlformats.org/officeDocument/2006/relationships/hyperlink" Target="https://www.zhaw.ch/storage/hochschule/medien/news/2024/240410_MM_Nachhaltiger-Konsum/SSCO_Report__final-2.pdf" TargetMode="External"/><Relationship Id="rId5" Type="http://schemas.openxmlformats.org/officeDocument/2006/relationships/hyperlink" Target="https://nfp73.ch/download/62/230223_SNF_NFP73_PB_Schubert_DE.pdf?inline=true" TargetMode="External"/><Relationship Id="rId4" Type="http://schemas.openxmlformats.org/officeDocument/2006/relationships/image" Target="../media/image27.emf"/></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17.xml"/><Relationship Id="rId1" Type="http://schemas.openxmlformats.org/officeDocument/2006/relationships/tags" Target="../tags/tag8.xml"/><Relationship Id="rId5" Type="http://schemas.openxmlformats.org/officeDocument/2006/relationships/image" Target="../media/image11.jpg"/><Relationship Id="rId4" Type="http://schemas.openxmlformats.org/officeDocument/2006/relationships/image" Target="../media/image28.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11.xml"/><Relationship Id="rId1" Type="http://schemas.openxmlformats.org/officeDocument/2006/relationships/tags" Target="../tags/tag9.xml"/><Relationship Id="rId4" Type="http://schemas.openxmlformats.org/officeDocument/2006/relationships/image" Target="../media/image29.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46776CBC-3292-5B90-D470-0FC8D8A7B2DD}"/>
              </a:ext>
            </a:extLst>
          </p:cNvPr>
          <p:cNvGraphicFramePr>
            <a:graphicFrameLocks noChangeAspect="1"/>
          </p:cNvGraphicFramePr>
          <p:nvPr>
            <p:custDataLst>
              <p:tags r:id="rId1"/>
            </p:custDataLst>
            <p:extLst>
              <p:ext uri="{D42A27DB-BD31-4B8C-83A1-F6EECF244321}">
                <p14:modId xmlns:p14="http://schemas.microsoft.com/office/powerpoint/2010/main" val="174470774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4" name="think-cell data - do not delete" hidden="1">
                        <a:extLst>
                          <a:ext uri="{FF2B5EF4-FFF2-40B4-BE49-F238E27FC236}">
                            <a16:creationId xmlns:a16="http://schemas.microsoft.com/office/drawing/2014/main" id="{46776CBC-3292-5B90-D470-0FC8D8A7B2DD}"/>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pic>
        <p:nvPicPr>
          <p:cNvPr id="6" name="Picture Placeholder 5" descr="A person holding a bottle and a phone&#10;&#10;AI-generated content may be incorrect.">
            <a:extLst>
              <a:ext uri="{FF2B5EF4-FFF2-40B4-BE49-F238E27FC236}">
                <a16:creationId xmlns:a16="http://schemas.microsoft.com/office/drawing/2014/main" id="{CC36F7C7-2972-3BC7-9A75-30BCD7B5DD73}"/>
              </a:ext>
            </a:extLst>
          </p:cNvPr>
          <p:cNvPicPr>
            <a:picLocks noGrp="1" noChangeAspect="1"/>
          </p:cNvPicPr>
          <p:nvPr>
            <p:ph type="pic" sz="quarter" idx="10"/>
          </p:nvPr>
        </p:nvPicPr>
        <p:blipFill>
          <a:blip r:embed="rId5">
            <a:extLst>
              <a:ext uri="{28A0092B-C50C-407E-A947-70E740481C1C}">
                <a14:useLocalDpi xmlns:a14="http://schemas.microsoft.com/office/drawing/2010/main" val="0"/>
              </a:ext>
            </a:extLst>
          </a:blip>
          <a:srcRect t="9676" b="9676"/>
          <a:stretch>
            <a:fillRect/>
          </a:stretch>
        </p:blipFill>
        <p:spPr/>
      </p:pic>
      <p:sp>
        <p:nvSpPr>
          <p:cNvPr id="3" name="Titel 2">
            <a:extLst>
              <a:ext uri="{FF2B5EF4-FFF2-40B4-BE49-F238E27FC236}">
                <a16:creationId xmlns:a16="http://schemas.microsoft.com/office/drawing/2014/main" id="{DBBC741F-F36E-AFA0-3CD1-CD890CC4089C}"/>
              </a:ext>
            </a:extLst>
          </p:cNvPr>
          <p:cNvSpPr>
            <a:spLocks noGrp="1"/>
          </p:cNvSpPr>
          <p:nvPr>
            <p:ph type="ctrTitle"/>
          </p:nvPr>
        </p:nvSpPr>
        <p:spPr/>
        <p:txBody>
          <a:bodyPr vert="horz"/>
          <a:lstStyle/>
          <a:p>
            <a:r>
              <a:rPr lang="de-CH" dirty="0" err="1"/>
              <a:t>Sustainable</a:t>
            </a:r>
            <a:r>
              <a:rPr lang="de-CH" dirty="0"/>
              <a:t> </a:t>
            </a:r>
            <a:r>
              <a:rPr lang="de-CH" dirty="0" err="1"/>
              <a:t>Behaviour</a:t>
            </a:r>
            <a:endParaRPr lang="de-CH" dirty="0"/>
          </a:p>
        </p:txBody>
      </p:sp>
      <p:sp>
        <p:nvSpPr>
          <p:cNvPr id="5" name="Textplatzhalter 4">
            <a:extLst>
              <a:ext uri="{FF2B5EF4-FFF2-40B4-BE49-F238E27FC236}">
                <a16:creationId xmlns:a16="http://schemas.microsoft.com/office/drawing/2014/main" id="{CC410DC2-7478-767E-6704-A9ADE8F66B15}"/>
              </a:ext>
            </a:extLst>
          </p:cNvPr>
          <p:cNvSpPr>
            <a:spLocks noGrp="1"/>
          </p:cNvSpPr>
          <p:nvPr>
            <p:ph type="body" sz="quarter" idx="11"/>
          </p:nvPr>
        </p:nvSpPr>
        <p:spPr/>
        <p:txBody>
          <a:bodyPr/>
          <a:lstStyle/>
          <a:p>
            <a:r>
              <a:rPr lang="en-US" sz="2000" dirty="0"/>
              <a:t>A learning module for the tertiary level</a:t>
            </a:r>
            <a:endParaRPr lang="en-GB" sz="2000" dirty="0"/>
          </a:p>
          <a:p>
            <a:endParaRPr lang="de-DE" noProof="0" dirty="0"/>
          </a:p>
        </p:txBody>
      </p:sp>
      <p:pic>
        <p:nvPicPr>
          <p:cNvPr id="2" name="Picture 2" descr="Green Hospital - Nationales Forschungsprogramm 73">
            <a:extLst>
              <a:ext uri="{FF2B5EF4-FFF2-40B4-BE49-F238E27FC236}">
                <a16:creationId xmlns:a16="http://schemas.microsoft.com/office/drawing/2014/main" id="{510D0E31-EBF7-FD19-AB6A-AF167735A54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1637" y="536391"/>
            <a:ext cx="3455470" cy="69199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0C2F9C9D-18B8-41AB-607B-5786BA1AE444}"/>
              </a:ext>
            </a:extLst>
          </p:cNvPr>
          <p:cNvPicPr>
            <a:picLocks noChangeAspect="1"/>
          </p:cNvPicPr>
          <p:nvPr/>
        </p:nvPicPr>
        <p:blipFill>
          <a:blip r:embed="rId7"/>
          <a:stretch>
            <a:fillRect/>
          </a:stretch>
        </p:blipFill>
        <p:spPr>
          <a:xfrm>
            <a:off x="471637" y="5894560"/>
            <a:ext cx="2839454" cy="854098"/>
          </a:xfrm>
          <a:prstGeom prst="rect">
            <a:avLst/>
          </a:prstGeom>
        </p:spPr>
      </p:pic>
    </p:spTree>
    <p:extLst>
      <p:ext uri="{BB962C8B-B14F-4D97-AF65-F5344CB8AC3E}">
        <p14:creationId xmlns:p14="http://schemas.microsoft.com/office/powerpoint/2010/main" val="2128939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823167E1-1CA8-568C-CD52-C6D317F3A7D9}"/>
              </a:ext>
            </a:extLst>
          </p:cNvPr>
          <p:cNvGraphicFramePr>
            <a:graphicFrameLocks noChangeAspect="1"/>
          </p:cNvGraphicFramePr>
          <p:nvPr>
            <p:custDataLst>
              <p:tags r:id="rId1"/>
            </p:custDataLst>
            <p:extLst>
              <p:ext uri="{D42A27DB-BD31-4B8C-83A1-F6EECF244321}">
                <p14:modId xmlns:p14="http://schemas.microsoft.com/office/powerpoint/2010/main" val="364104478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think-cell data - do not delete" hidden="1">
                        <a:extLst>
                          <a:ext uri="{FF2B5EF4-FFF2-40B4-BE49-F238E27FC236}">
                            <a16:creationId xmlns:a16="http://schemas.microsoft.com/office/drawing/2014/main" id="{823167E1-1CA8-568C-CD52-C6D317F3A7D9}"/>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4DDADF5-A384-E805-D55F-2EAF627D0934}"/>
              </a:ext>
            </a:extLst>
          </p:cNvPr>
          <p:cNvSpPr>
            <a:spLocks noGrp="1"/>
          </p:cNvSpPr>
          <p:nvPr>
            <p:ph type="title"/>
          </p:nvPr>
        </p:nvSpPr>
        <p:spPr/>
        <p:txBody>
          <a:bodyPr vert="horz"/>
          <a:lstStyle/>
          <a:p>
            <a:r>
              <a:rPr lang="de-DE" noProof="0" dirty="0" err="1"/>
              <a:t>Overview</a:t>
            </a:r>
            <a:r>
              <a:rPr lang="de-DE" noProof="0" dirty="0"/>
              <a:t> </a:t>
            </a:r>
            <a:r>
              <a:rPr lang="de-DE" noProof="0" dirty="0" err="1"/>
              <a:t>of</a:t>
            </a:r>
            <a:r>
              <a:rPr lang="de-DE" noProof="0" dirty="0"/>
              <a:t> Research Projects</a:t>
            </a:r>
          </a:p>
        </p:txBody>
      </p:sp>
      <p:sp>
        <p:nvSpPr>
          <p:cNvPr id="3" name="Text Placeholder 2">
            <a:extLst>
              <a:ext uri="{FF2B5EF4-FFF2-40B4-BE49-F238E27FC236}">
                <a16:creationId xmlns:a16="http://schemas.microsoft.com/office/drawing/2014/main" id="{6C6A02F9-5689-F798-E8F4-24F2AFE22EAC}"/>
              </a:ext>
            </a:extLst>
          </p:cNvPr>
          <p:cNvSpPr>
            <a:spLocks noGrp="1"/>
          </p:cNvSpPr>
          <p:nvPr>
            <p:ph type="body" sz="quarter" idx="13"/>
          </p:nvPr>
        </p:nvSpPr>
        <p:spPr/>
        <p:txBody>
          <a:bodyPr/>
          <a:lstStyle/>
          <a:p>
            <a:pPr marL="0" indent="0">
              <a:buNone/>
            </a:pPr>
            <a:r>
              <a:rPr lang="en-US" noProof="0" dirty="0"/>
              <a:t>This thematic focus comprised </a:t>
            </a:r>
            <a:r>
              <a:rPr lang="en-US" u="sng" noProof="0" dirty="0"/>
              <a:t>five research projects</a:t>
            </a:r>
            <a:r>
              <a:rPr lang="en-US" noProof="0" dirty="0"/>
              <a:t>:</a:t>
            </a:r>
          </a:p>
          <a:p>
            <a:pPr marL="0" indent="0">
              <a:buNone/>
            </a:pPr>
            <a:endParaRPr lang="de-DE" noProof="0" dirty="0"/>
          </a:p>
          <a:p>
            <a:pPr marL="342900" indent="-342900">
              <a:lnSpc>
                <a:spcPct val="107000"/>
              </a:lnSpc>
              <a:spcAft>
                <a:spcPts val="400"/>
              </a:spcAft>
              <a:buFont typeface="+mj-lt"/>
              <a:buAutoNum type="arabicPeriod"/>
            </a:pPr>
            <a:r>
              <a:rPr lang="en-US" sz="1800" noProof="0" dirty="0"/>
              <a:t>Extending the lifetime of mobile devices</a:t>
            </a:r>
          </a:p>
          <a:p>
            <a:pPr marL="342900" indent="-342900">
              <a:lnSpc>
                <a:spcPct val="107000"/>
              </a:lnSpc>
              <a:spcAft>
                <a:spcPts val="400"/>
              </a:spcAft>
              <a:buFont typeface="+mj-lt"/>
              <a:buAutoNum type="arabicPeriod"/>
            </a:pPr>
            <a:r>
              <a:rPr lang="en-US" sz="1800" noProof="0" dirty="0"/>
              <a:t>Sustainable consumption </a:t>
            </a:r>
            <a:r>
              <a:rPr lang="en-US" sz="1800" noProof="0" dirty="0" err="1"/>
              <a:t>behaviour</a:t>
            </a:r>
            <a:r>
              <a:rPr lang="en-US" sz="1800" noProof="0" dirty="0"/>
              <a:t> using hot water consumption as an example</a:t>
            </a:r>
          </a:p>
          <a:p>
            <a:pPr marL="342900" indent="-342900">
              <a:lnSpc>
                <a:spcPct val="107000"/>
              </a:lnSpc>
              <a:spcAft>
                <a:spcPts val="400"/>
              </a:spcAft>
              <a:buFont typeface="+mj-lt"/>
              <a:buAutoNum type="arabicPeriod"/>
            </a:pPr>
            <a:r>
              <a:rPr lang="en-US" sz="1800" noProof="0" dirty="0"/>
              <a:t>Rebound effects of the sharing economy</a:t>
            </a:r>
          </a:p>
          <a:p>
            <a:pPr marL="342900" indent="-342900">
              <a:lnSpc>
                <a:spcPct val="107000"/>
              </a:lnSpc>
              <a:spcAft>
                <a:spcPts val="400"/>
              </a:spcAft>
              <a:buFont typeface="+mj-lt"/>
              <a:buAutoNum type="arabicPeriod"/>
            </a:pPr>
            <a:r>
              <a:rPr lang="en-US" sz="1800" noProof="0" dirty="0"/>
              <a:t>The influence of environmental identities</a:t>
            </a:r>
          </a:p>
          <a:p>
            <a:pPr marL="342900" indent="-342900">
              <a:lnSpc>
                <a:spcPct val="107000"/>
              </a:lnSpc>
              <a:spcAft>
                <a:spcPts val="400"/>
              </a:spcAft>
              <a:buFont typeface="+mj-lt"/>
              <a:buAutoNum type="arabicPeriod"/>
            </a:pPr>
            <a:r>
              <a:rPr lang="en-US" sz="1800" noProof="0" dirty="0"/>
              <a:t>Gentle nudges for SMEs</a:t>
            </a:r>
            <a:endParaRPr lang="de-DE" sz="1800" noProof="0" dirty="0"/>
          </a:p>
          <a:p>
            <a:pPr marL="0" indent="0">
              <a:buNone/>
            </a:pPr>
            <a:endParaRPr lang="de-DE" noProof="0" dirty="0"/>
          </a:p>
          <a:p>
            <a:endParaRPr lang="de-DE" noProof="0" dirty="0"/>
          </a:p>
        </p:txBody>
      </p:sp>
      <p:sp>
        <p:nvSpPr>
          <p:cNvPr id="4" name="Slide Number Placeholder 3">
            <a:extLst>
              <a:ext uri="{FF2B5EF4-FFF2-40B4-BE49-F238E27FC236}">
                <a16:creationId xmlns:a16="http://schemas.microsoft.com/office/drawing/2014/main" id="{C335D6DF-0290-859A-4D7B-96B69FD20E32}"/>
              </a:ext>
            </a:extLst>
          </p:cNvPr>
          <p:cNvSpPr>
            <a:spLocks noGrp="1"/>
          </p:cNvSpPr>
          <p:nvPr>
            <p:ph type="sldNum" sz="quarter" idx="14"/>
          </p:nvPr>
        </p:nvSpPr>
        <p:spPr/>
        <p:txBody>
          <a:bodyPr/>
          <a:lstStyle/>
          <a:p>
            <a:fld id="{476BE59D-4918-439E-9CBF-5840B2847889}" type="slidenum">
              <a:rPr lang="de-DE" noProof="0" smtClean="0"/>
              <a:pPr/>
              <a:t>10</a:t>
            </a:fld>
            <a:endParaRPr lang="de-DE" noProof="0" dirty="0"/>
          </a:p>
        </p:txBody>
      </p:sp>
      <p:sp>
        <p:nvSpPr>
          <p:cNvPr id="5" name="Footer Placeholder 4">
            <a:extLst>
              <a:ext uri="{FF2B5EF4-FFF2-40B4-BE49-F238E27FC236}">
                <a16:creationId xmlns:a16="http://schemas.microsoft.com/office/drawing/2014/main" id="{50C70217-1BC1-C4DF-3DCE-06D3D5E4F599}"/>
              </a:ext>
            </a:extLst>
          </p:cNvPr>
          <p:cNvSpPr>
            <a:spLocks noGrp="1"/>
          </p:cNvSpPr>
          <p:nvPr>
            <p:ph type="ftr" sz="quarter" idx="15"/>
          </p:nvPr>
        </p:nvSpPr>
        <p:spPr/>
        <p:txBody>
          <a:bodyPr/>
          <a:lstStyle/>
          <a:p>
            <a:r>
              <a:rPr lang="de-DE" noProof="0" dirty="0"/>
              <a:t>NFP 73 – Sustainable Economy</a:t>
            </a:r>
          </a:p>
        </p:txBody>
      </p:sp>
    </p:spTree>
    <p:extLst>
      <p:ext uri="{BB962C8B-B14F-4D97-AF65-F5344CB8AC3E}">
        <p14:creationId xmlns:p14="http://schemas.microsoft.com/office/powerpoint/2010/main" val="7411839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hink-cell data - do not delete" hidden="1">
            <a:extLst>
              <a:ext uri="{FF2B5EF4-FFF2-40B4-BE49-F238E27FC236}">
                <a16:creationId xmlns:a16="http://schemas.microsoft.com/office/drawing/2014/main" id="{1577A620-C7BB-F0CA-50D4-4B3999E73F55}"/>
              </a:ext>
            </a:extLst>
          </p:cNvPr>
          <p:cNvGraphicFramePr>
            <a:graphicFrameLocks noChangeAspect="1"/>
          </p:cNvGraphicFramePr>
          <p:nvPr>
            <p:custDataLst>
              <p:tags r:id="rId1"/>
            </p:custDataLst>
            <p:extLst>
              <p:ext uri="{D42A27DB-BD31-4B8C-83A1-F6EECF244321}">
                <p14:modId xmlns:p14="http://schemas.microsoft.com/office/powerpoint/2010/main" val="43644623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7" name="think-cell data - do not delete" hidden="1">
                        <a:extLst>
                          <a:ext uri="{FF2B5EF4-FFF2-40B4-BE49-F238E27FC236}">
                            <a16:creationId xmlns:a16="http://schemas.microsoft.com/office/drawing/2014/main" id="{1577A620-C7BB-F0CA-50D4-4B3999E73F55}"/>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BF3D0F9A-EF92-E67A-7DE9-06859EB206C7}"/>
              </a:ext>
            </a:extLst>
          </p:cNvPr>
          <p:cNvSpPr>
            <a:spLocks noGrp="1"/>
          </p:cNvSpPr>
          <p:nvPr>
            <p:ph type="title"/>
          </p:nvPr>
        </p:nvSpPr>
        <p:spPr>
          <a:xfrm>
            <a:off x="479425" y="476250"/>
            <a:ext cx="11233150" cy="1044575"/>
          </a:xfrm>
        </p:spPr>
        <p:txBody>
          <a:bodyPr vert="horz" anchor="t">
            <a:normAutofit/>
          </a:bodyPr>
          <a:lstStyle/>
          <a:p>
            <a:r>
              <a:rPr lang="en-US" noProof="0" dirty="0"/>
              <a:t>Extending the lifespan of mobile devices</a:t>
            </a:r>
            <a:endParaRPr lang="de-DE" noProof="0" dirty="0"/>
          </a:p>
        </p:txBody>
      </p:sp>
      <p:sp>
        <p:nvSpPr>
          <p:cNvPr id="3" name="Text Placeholder 2">
            <a:extLst>
              <a:ext uri="{FF2B5EF4-FFF2-40B4-BE49-F238E27FC236}">
                <a16:creationId xmlns:a16="http://schemas.microsoft.com/office/drawing/2014/main" id="{FBEC2812-1438-09C8-B7AC-452C8E3708F5}"/>
              </a:ext>
            </a:extLst>
          </p:cNvPr>
          <p:cNvSpPr>
            <a:spLocks noGrp="1"/>
          </p:cNvSpPr>
          <p:nvPr>
            <p:ph type="body" sz="quarter" idx="13"/>
          </p:nvPr>
        </p:nvSpPr>
        <p:spPr>
          <a:xfrm>
            <a:off x="479426" y="1808163"/>
            <a:ext cx="5400674" cy="4213225"/>
          </a:xfrm>
        </p:spPr>
        <p:txBody>
          <a:bodyPr>
            <a:normAutofit/>
          </a:bodyPr>
          <a:lstStyle/>
          <a:p>
            <a:pPr marL="0" indent="0">
              <a:spcAft>
                <a:spcPts val="600"/>
              </a:spcAft>
              <a:buNone/>
            </a:pPr>
            <a:r>
              <a:rPr lang="de-DE" noProof="0" dirty="0"/>
              <a:t>«</a:t>
            </a:r>
            <a:r>
              <a:rPr lang="en-US" dirty="0"/>
              <a:t>The production of internet‑enabled mobile devices causes significant environmental impacts. To reduce these negative impacts, it is crucial that such devices are used for as long as possible. With our </a:t>
            </a:r>
            <a:r>
              <a:rPr lang="en-US" b="1" dirty="0"/>
              <a:t>LIFESAVING</a:t>
            </a:r>
            <a:r>
              <a:rPr lang="en-US" dirty="0"/>
              <a:t> project, we investigate which approaches to </a:t>
            </a:r>
            <a:r>
              <a:rPr lang="en-US" b="1" dirty="0"/>
              <a:t>longer use</a:t>
            </a:r>
            <a:r>
              <a:rPr lang="en-US" dirty="0"/>
              <a:t> of </a:t>
            </a:r>
            <a:r>
              <a:rPr lang="en-US" b="1" dirty="0"/>
              <a:t>mobile devices</a:t>
            </a:r>
            <a:r>
              <a:rPr lang="en-US" dirty="0"/>
              <a:t> are </a:t>
            </a:r>
            <a:r>
              <a:rPr lang="en-US" b="1" dirty="0"/>
              <a:t>ecologically effective</a:t>
            </a:r>
            <a:r>
              <a:rPr lang="en-US" dirty="0"/>
              <a:t> and attractive for consumers and market actors</a:t>
            </a:r>
            <a:r>
              <a:rPr lang="de-DE" noProof="0" dirty="0"/>
              <a:t>.» </a:t>
            </a:r>
          </a:p>
          <a:p>
            <a:pPr marL="0" indent="0" algn="r">
              <a:spcAft>
                <a:spcPts val="600"/>
              </a:spcAft>
              <a:buNone/>
            </a:pPr>
            <a:r>
              <a:rPr lang="de-DE" noProof="0" dirty="0"/>
              <a:t>Dr. Yann Blumer, Project </a:t>
            </a:r>
            <a:r>
              <a:rPr lang="de-DE" noProof="0" dirty="0" err="1"/>
              <a:t>lead</a:t>
            </a:r>
            <a:r>
              <a:rPr lang="de-DE" noProof="0" dirty="0"/>
              <a:t> </a:t>
            </a:r>
            <a:br>
              <a:rPr lang="de-DE" noProof="0" dirty="0"/>
            </a:br>
            <a:r>
              <a:rPr lang="en-US" noProof="0" dirty="0"/>
              <a:t>Extending the lifespan of mobile devices</a:t>
            </a:r>
            <a:endParaRPr lang="de-DE" noProof="0" dirty="0"/>
          </a:p>
          <a:p>
            <a:pPr marL="0" indent="0">
              <a:spcAft>
                <a:spcPts val="600"/>
              </a:spcAft>
              <a:buNone/>
            </a:pPr>
            <a:endParaRPr lang="de-DE" noProof="0" dirty="0"/>
          </a:p>
          <a:p>
            <a:pPr marL="0" indent="0">
              <a:spcAft>
                <a:spcPts val="600"/>
              </a:spcAft>
              <a:buNone/>
            </a:pPr>
            <a:endParaRPr lang="de-DE" noProof="0" dirty="0"/>
          </a:p>
          <a:p>
            <a:pPr marL="0" indent="0">
              <a:spcAft>
                <a:spcPts val="600"/>
              </a:spcAft>
              <a:buNone/>
            </a:pPr>
            <a:endParaRPr lang="de-DE" noProof="0" dirty="0"/>
          </a:p>
          <a:p>
            <a:pPr>
              <a:spcAft>
                <a:spcPts val="600"/>
              </a:spcAft>
            </a:pPr>
            <a:endParaRPr lang="de-DE" noProof="0" dirty="0"/>
          </a:p>
        </p:txBody>
      </p:sp>
      <p:sp>
        <p:nvSpPr>
          <p:cNvPr id="4" name="Slide Number Placeholder 3">
            <a:extLst>
              <a:ext uri="{FF2B5EF4-FFF2-40B4-BE49-F238E27FC236}">
                <a16:creationId xmlns:a16="http://schemas.microsoft.com/office/drawing/2014/main" id="{4984F962-2DAE-FFAB-07BC-21D71441F63C}"/>
              </a:ext>
            </a:extLst>
          </p:cNvPr>
          <p:cNvSpPr>
            <a:spLocks noGrp="1"/>
          </p:cNvSpPr>
          <p:nvPr>
            <p:ph type="sldNum" sz="quarter" idx="14"/>
          </p:nvPr>
        </p:nvSpPr>
        <p:spPr>
          <a:xfrm>
            <a:off x="8256589" y="6478264"/>
            <a:ext cx="3455986" cy="180000"/>
          </a:xfrm>
        </p:spPr>
        <p:txBody>
          <a:bodyPr anchor="t">
            <a:normAutofit/>
          </a:bodyPr>
          <a:lstStyle/>
          <a:p>
            <a:pPr>
              <a:spcAft>
                <a:spcPts val="600"/>
              </a:spcAft>
            </a:pPr>
            <a:fld id="{476BE59D-4918-439E-9CBF-5840B2847889}" type="slidenum">
              <a:rPr lang="de-DE" noProof="0" smtClean="0"/>
              <a:pPr>
                <a:spcAft>
                  <a:spcPts val="600"/>
                </a:spcAft>
              </a:pPr>
              <a:t>11</a:t>
            </a:fld>
            <a:endParaRPr lang="de-DE" noProof="0" dirty="0"/>
          </a:p>
        </p:txBody>
      </p:sp>
      <p:sp>
        <p:nvSpPr>
          <p:cNvPr id="5" name="Footer Placeholder 4">
            <a:extLst>
              <a:ext uri="{FF2B5EF4-FFF2-40B4-BE49-F238E27FC236}">
                <a16:creationId xmlns:a16="http://schemas.microsoft.com/office/drawing/2014/main" id="{3E04C794-D213-7E6E-3E65-83C8D4C8722C}"/>
              </a:ext>
            </a:extLst>
          </p:cNvPr>
          <p:cNvSpPr>
            <a:spLocks noGrp="1"/>
          </p:cNvSpPr>
          <p:nvPr>
            <p:ph type="ftr" sz="quarter" idx="16"/>
          </p:nvPr>
        </p:nvSpPr>
        <p:spPr>
          <a:xfrm>
            <a:off x="1525555" y="6385781"/>
            <a:ext cx="4114800" cy="252000"/>
          </a:xfrm>
        </p:spPr>
        <p:txBody>
          <a:bodyPr anchor="ctr">
            <a:normAutofit/>
          </a:bodyPr>
          <a:lstStyle/>
          <a:p>
            <a:pPr>
              <a:spcAft>
                <a:spcPts val="600"/>
              </a:spcAft>
            </a:pPr>
            <a:r>
              <a:rPr lang="de-DE" noProof="0" dirty="0"/>
              <a:t>NFP 73 – Sustainable Economy</a:t>
            </a:r>
          </a:p>
        </p:txBody>
      </p:sp>
      <p:pic>
        <p:nvPicPr>
          <p:cNvPr id="7" name="Picture 6" descr="A hand holding a cell phone&#10;&#10;AI-generated content may be incorrect.">
            <a:extLst>
              <a:ext uri="{FF2B5EF4-FFF2-40B4-BE49-F238E27FC236}">
                <a16:creationId xmlns:a16="http://schemas.microsoft.com/office/drawing/2014/main" id="{329065E5-EDB9-F0C4-FDE2-57CB1BF3725A}"/>
              </a:ext>
            </a:extLst>
          </p:cNvPr>
          <p:cNvPicPr>
            <a:picLocks noChangeAspect="1"/>
          </p:cNvPicPr>
          <p:nvPr/>
        </p:nvPicPr>
        <p:blipFill>
          <a:blip r:embed="rId5">
            <a:extLst>
              <a:ext uri="{28A0092B-C50C-407E-A947-70E740481C1C}">
                <a14:useLocalDpi xmlns:a14="http://schemas.microsoft.com/office/drawing/2010/main" val="0"/>
              </a:ext>
            </a:extLst>
          </a:blip>
          <a:srcRect l="4357" r="4928" b="2"/>
          <a:stretch>
            <a:fillRect/>
          </a:stretch>
        </p:blipFill>
        <p:spPr>
          <a:xfrm>
            <a:off x="6311902" y="1808164"/>
            <a:ext cx="5880097" cy="4213224"/>
          </a:xfrm>
          <a:prstGeom prst="rect">
            <a:avLst/>
          </a:prstGeom>
          <a:noFill/>
        </p:spPr>
      </p:pic>
    </p:spTree>
    <p:extLst>
      <p:ext uri="{BB962C8B-B14F-4D97-AF65-F5344CB8AC3E}">
        <p14:creationId xmlns:p14="http://schemas.microsoft.com/office/powerpoint/2010/main" val="17445921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779C48FC-550A-24AB-8ADC-F1F2441EDA00}"/>
              </a:ext>
            </a:extLst>
          </p:cNvPr>
          <p:cNvGraphicFramePr>
            <a:graphicFrameLocks noChangeAspect="1"/>
          </p:cNvGraphicFramePr>
          <p:nvPr>
            <p:custDataLst>
              <p:tags r:id="rId1"/>
            </p:custDataLst>
            <p:extLst>
              <p:ext uri="{D42A27DB-BD31-4B8C-83A1-F6EECF244321}">
                <p14:modId xmlns:p14="http://schemas.microsoft.com/office/powerpoint/2010/main" val="1142023491"/>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think-cell data - do not delete" hidden="1">
                        <a:extLst>
                          <a:ext uri="{FF2B5EF4-FFF2-40B4-BE49-F238E27FC236}">
                            <a16:creationId xmlns:a16="http://schemas.microsoft.com/office/drawing/2014/main" id="{779C48FC-550A-24AB-8ADC-F1F2441EDA00}"/>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08CD85A-25DF-5669-BD8E-9DE66AA4B27C}"/>
              </a:ext>
            </a:extLst>
          </p:cNvPr>
          <p:cNvSpPr>
            <a:spLocks noGrp="1"/>
          </p:cNvSpPr>
          <p:nvPr>
            <p:ph type="title"/>
          </p:nvPr>
        </p:nvSpPr>
        <p:spPr/>
        <p:txBody>
          <a:bodyPr vert="horz"/>
          <a:lstStyle/>
          <a:p>
            <a:r>
              <a:rPr lang="en-US" dirty="0"/>
              <a:t>Extending the lifespan of mobile devices </a:t>
            </a:r>
            <a:r>
              <a:rPr lang="de-DE" noProof="0" dirty="0"/>
              <a:t>- </a:t>
            </a:r>
            <a:r>
              <a:rPr lang="de-DE" noProof="0" dirty="0" err="1"/>
              <a:t>Assignments</a:t>
            </a:r>
            <a:endParaRPr lang="de-DE" noProof="0" dirty="0"/>
          </a:p>
        </p:txBody>
      </p:sp>
      <p:sp>
        <p:nvSpPr>
          <p:cNvPr id="3" name="Text Placeholder 2">
            <a:extLst>
              <a:ext uri="{FF2B5EF4-FFF2-40B4-BE49-F238E27FC236}">
                <a16:creationId xmlns:a16="http://schemas.microsoft.com/office/drawing/2014/main" id="{225ECA59-E800-8EE6-4774-E63F27858576}"/>
              </a:ext>
            </a:extLst>
          </p:cNvPr>
          <p:cNvSpPr>
            <a:spLocks noGrp="1"/>
          </p:cNvSpPr>
          <p:nvPr>
            <p:ph type="body" sz="quarter" idx="13"/>
          </p:nvPr>
        </p:nvSpPr>
        <p:spPr>
          <a:xfrm>
            <a:off x="479425" y="1808164"/>
            <a:ext cx="11233150" cy="4431271"/>
          </a:xfrm>
        </p:spPr>
        <p:txBody>
          <a:bodyPr/>
          <a:lstStyle/>
          <a:p>
            <a:pPr marL="342900" indent="-342900">
              <a:lnSpc>
                <a:spcPct val="107000"/>
              </a:lnSpc>
              <a:spcAft>
                <a:spcPts val="400"/>
              </a:spcAft>
              <a:buFont typeface="+mj-lt"/>
              <a:buAutoNum type="arabicPeriod"/>
            </a:pPr>
            <a:r>
              <a:rPr lang="en-US" dirty="0"/>
              <a:t>How </a:t>
            </a:r>
            <a:r>
              <a:rPr lang="en-US" b="1" dirty="0"/>
              <a:t>long</a:t>
            </a:r>
            <a:r>
              <a:rPr lang="en-US" dirty="0"/>
              <a:t> is a </a:t>
            </a:r>
            <a:r>
              <a:rPr lang="en-US" b="1" dirty="0"/>
              <a:t>mobile device</a:t>
            </a:r>
            <a:r>
              <a:rPr lang="en-US" dirty="0"/>
              <a:t> used on average, and why is this a problem?</a:t>
            </a:r>
          </a:p>
          <a:p>
            <a:pPr marL="342900" indent="-342900">
              <a:lnSpc>
                <a:spcPct val="107000"/>
              </a:lnSpc>
              <a:spcAft>
                <a:spcPts val="400"/>
              </a:spcAft>
              <a:buFont typeface="+mj-lt"/>
              <a:buAutoNum type="arabicPeriod"/>
            </a:pPr>
            <a:r>
              <a:rPr lang="en-US" dirty="0"/>
              <a:t>Which </a:t>
            </a:r>
            <a:r>
              <a:rPr lang="en-US" b="1" dirty="0"/>
              <a:t>environmentally relevant effects</a:t>
            </a:r>
            <a:r>
              <a:rPr lang="en-US" dirty="0"/>
              <a:t> play a role? </a:t>
            </a:r>
          </a:p>
          <a:p>
            <a:pPr marL="342900" indent="-342900">
              <a:lnSpc>
                <a:spcPct val="107000"/>
              </a:lnSpc>
              <a:spcAft>
                <a:spcPts val="400"/>
              </a:spcAft>
              <a:buFont typeface="+mj-lt"/>
              <a:buAutoNum type="arabicPeriod"/>
            </a:pPr>
            <a:r>
              <a:rPr lang="en-US" dirty="0"/>
              <a:t>What is a </a:t>
            </a:r>
            <a:r>
              <a:rPr lang="en-US" b="1" dirty="0"/>
              <a:t>rebound effect</a:t>
            </a:r>
            <a:r>
              <a:rPr lang="en-US" dirty="0"/>
              <a:t>? </a:t>
            </a:r>
          </a:p>
          <a:p>
            <a:pPr marL="342900" indent="-342900">
              <a:lnSpc>
                <a:spcPct val="107000"/>
              </a:lnSpc>
              <a:spcAft>
                <a:spcPts val="400"/>
              </a:spcAft>
              <a:buFont typeface="+mj-lt"/>
              <a:buAutoNum type="arabicPeriod"/>
            </a:pPr>
            <a:r>
              <a:rPr lang="en-US" dirty="0"/>
              <a:t>How can people be encouraged to use </a:t>
            </a:r>
            <a:r>
              <a:rPr lang="en-US" b="1" dirty="0"/>
              <a:t>electronic devices</a:t>
            </a:r>
            <a:r>
              <a:rPr lang="en-US" dirty="0"/>
              <a:t> in a more </a:t>
            </a:r>
            <a:r>
              <a:rPr lang="en-US" b="1" dirty="0"/>
              <a:t>environmentally responsible</a:t>
            </a:r>
            <a:r>
              <a:rPr lang="en-US" dirty="0"/>
              <a:t> way?</a:t>
            </a:r>
          </a:p>
          <a:p>
            <a:pPr marL="342900" indent="-342900">
              <a:lnSpc>
                <a:spcPct val="107000"/>
              </a:lnSpc>
              <a:spcAft>
                <a:spcPts val="400"/>
              </a:spcAft>
              <a:buFont typeface="+mj-lt"/>
              <a:buAutoNum type="arabicPeriod"/>
            </a:pPr>
            <a:r>
              <a:rPr lang="en-US" dirty="0"/>
              <a:t>What could </a:t>
            </a:r>
            <a:r>
              <a:rPr lang="en-US" b="1" dirty="0"/>
              <a:t>new, more sustainable business models</a:t>
            </a:r>
            <a:r>
              <a:rPr lang="en-US" dirty="0"/>
              <a:t> for mobile devices look like?</a:t>
            </a:r>
          </a:p>
          <a:p>
            <a:pPr marL="342900" indent="-342900">
              <a:lnSpc>
                <a:spcPct val="107000"/>
              </a:lnSpc>
              <a:spcAft>
                <a:spcPts val="400"/>
              </a:spcAft>
              <a:buFont typeface="+mj-lt"/>
              <a:buAutoNum type="arabicPeriod"/>
            </a:pPr>
            <a:endParaRPr lang="de-DE" sz="1800" noProof="0" dirty="0"/>
          </a:p>
          <a:p>
            <a:pPr marL="342900" indent="-342900">
              <a:lnSpc>
                <a:spcPct val="107000"/>
              </a:lnSpc>
              <a:spcAft>
                <a:spcPts val="400"/>
              </a:spcAft>
              <a:buFont typeface="+mj-lt"/>
              <a:buAutoNum type="arabicPeriod"/>
            </a:pPr>
            <a:endParaRPr lang="de-DE" sz="1800" noProof="0" dirty="0"/>
          </a:p>
          <a:p>
            <a:pPr marL="342900" indent="-342900">
              <a:lnSpc>
                <a:spcPct val="107000"/>
              </a:lnSpc>
              <a:spcAft>
                <a:spcPts val="400"/>
              </a:spcAft>
              <a:buFont typeface="+mj-lt"/>
              <a:buAutoNum type="arabicPeriod"/>
            </a:pPr>
            <a:endParaRPr lang="de-DE" sz="1800" noProof="0" dirty="0"/>
          </a:p>
          <a:p>
            <a:pPr marL="0" indent="0">
              <a:buNone/>
            </a:pPr>
            <a:endParaRPr lang="de-DE" noProof="0" dirty="0"/>
          </a:p>
          <a:p>
            <a:pPr marL="0" indent="0">
              <a:lnSpc>
                <a:spcPct val="107000"/>
              </a:lnSpc>
              <a:spcAft>
                <a:spcPts val="400"/>
              </a:spcAft>
              <a:buNone/>
            </a:pPr>
            <a:r>
              <a:rPr lang="de-DE" sz="1600" b="1" dirty="0"/>
              <a:t>Sources </a:t>
            </a:r>
            <a:r>
              <a:rPr lang="de-DE" sz="1600" b="1" dirty="0" err="1"/>
              <a:t>of</a:t>
            </a:r>
            <a:r>
              <a:rPr lang="de-DE" sz="1600" b="1" dirty="0"/>
              <a:t> </a:t>
            </a:r>
            <a:r>
              <a:rPr lang="de-DE" sz="1600" b="1" dirty="0" err="1"/>
              <a:t>knowledge</a:t>
            </a:r>
            <a:endParaRPr lang="de-DE" sz="1600" kern="100" dirty="0">
              <a:ea typeface="Calibri" panose="020F0502020204030204" pitchFamily="34" charset="0"/>
              <a:cs typeface="Times New Roman" panose="02020603050405020304" pitchFamily="18" charset="0"/>
              <a:hlinkClick r:id="rId5"/>
            </a:endParaRPr>
          </a:p>
          <a:p>
            <a:pPr marL="0" indent="0">
              <a:lnSpc>
                <a:spcPct val="107000"/>
              </a:lnSpc>
              <a:spcAft>
                <a:spcPts val="400"/>
              </a:spcAft>
              <a:buNone/>
            </a:pPr>
            <a:r>
              <a:rPr lang="en-US" sz="1400" dirty="0">
                <a:hlinkClick r:id="rId6"/>
              </a:rPr>
              <a:t>Extending the lifespan of mobile devices</a:t>
            </a:r>
            <a:r>
              <a:rPr lang="de-DE" sz="1400" noProof="0" dirty="0">
                <a:hlinkClick r:id="rId6"/>
              </a:rPr>
              <a:t> </a:t>
            </a:r>
            <a:r>
              <a:rPr lang="de-DE" sz="1400" noProof="0" dirty="0"/>
              <a:t>(Website NFP 73)</a:t>
            </a:r>
          </a:p>
          <a:p>
            <a:pPr marL="0" indent="0">
              <a:lnSpc>
                <a:spcPct val="107000"/>
              </a:lnSpc>
              <a:spcAft>
                <a:spcPts val="400"/>
              </a:spcAft>
              <a:buNone/>
            </a:pPr>
            <a:r>
              <a:rPr lang="en-US" sz="1400" dirty="0">
                <a:hlinkClick r:id="rId7"/>
              </a:rPr>
              <a:t>Only a few people repair their mobile phones or buy them second-hand </a:t>
            </a:r>
            <a:r>
              <a:rPr lang="de-DE" sz="1400" kern="100" noProof="0" dirty="0">
                <a:solidFill>
                  <a:srgbClr val="1B2422"/>
                </a:solidFill>
                <a:effectLst/>
                <a:ea typeface="Calibri" panose="020F0502020204030204" pitchFamily="34" charset="0"/>
                <a:cs typeface="Calibri" panose="020F0502020204030204" pitchFamily="34" charset="0"/>
              </a:rPr>
              <a:t>(</a:t>
            </a:r>
            <a:r>
              <a:rPr lang="de-DE" sz="1400" kern="100" dirty="0">
                <a:solidFill>
                  <a:srgbClr val="1B2422"/>
                </a:solidFill>
                <a:ea typeface="Calibri" panose="020F0502020204030204" pitchFamily="34" charset="0"/>
                <a:cs typeface="Calibri" panose="020F0502020204030204" pitchFamily="34" charset="0"/>
              </a:rPr>
              <a:t>press release</a:t>
            </a:r>
            <a:r>
              <a:rPr lang="de-DE" sz="1400" kern="100" noProof="0" dirty="0">
                <a:solidFill>
                  <a:srgbClr val="1B2422"/>
                </a:solidFill>
                <a:effectLst/>
                <a:ea typeface="Calibri" panose="020F0502020204030204" pitchFamily="34" charset="0"/>
                <a:cs typeface="Calibri" panose="020F0502020204030204" pitchFamily="34" charset="0"/>
              </a:rPr>
              <a:t>)</a:t>
            </a:r>
            <a:endParaRPr lang="de-DE" sz="1400" kern="100" noProof="0" dirty="0">
              <a:effectLst/>
              <a:ea typeface="Calibri" panose="020F0502020204030204" pitchFamily="34" charset="0"/>
              <a:cs typeface="Times New Roman" panose="02020603050405020304" pitchFamily="18" charset="0"/>
            </a:endParaRPr>
          </a:p>
          <a:p>
            <a:endParaRPr lang="de-DE" noProof="0" dirty="0"/>
          </a:p>
        </p:txBody>
      </p:sp>
      <p:sp>
        <p:nvSpPr>
          <p:cNvPr id="4" name="Slide Number Placeholder 3">
            <a:extLst>
              <a:ext uri="{FF2B5EF4-FFF2-40B4-BE49-F238E27FC236}">
                <a16:creationId xmlns:a16="http://schemas.microsoft.com/office/drawing/2014/main" id="{D6181495-AB91-A468-4498-520BB76E3387}"/>
              </a:ext>
            </a:extLst>
          </p:cNvPr>
          <p:cNvSpPr>
            <a:spLocks noGrp="1"/>
          </p:cNvSpPr>
          <p:nvPr>
            <p:ph type="sldNum" sz="quarter" idx="14"/>
          </p:nvPr>
        </p:nvSpPr>
        <p:spPr/>
        <p:txBody>
          <a:bodyPr/>
          <a:lstStyle/>
          <a:p>
            <a:fld id="{476BE59D-4918-439E-9CBF-5840B2847889}" type="slidenum">
              <a:rPr lang="de-DE" noProof="0" smtClean="0"/>
              <a:pPr/>
              <a:t>12</a:t>
            </a:fld>
            <a:endParaRPr lang="de-DE" noProof="0" dirty="0"/>
          </a:p>
        </p:txBody>
      </p:sp>
      <p:sp>
        <p:nvSpPr>
          <p:cNvPr id="5" name="Footer Placeholder 4">
            <a:extLst>
              <a:ext uri="{FF2B5EF4-FFF2-40B4-BE49-F238E27FC236}">
                <a16:creationId xmlns:a16="http://schemas.microsoft.com/office/drawing/2014/main" id="{4C3A161E-FF65-A1A3-6766-3BC54A21089D}"/>
              </a:ext>
            </a:extLst>
          </p:cNvPr>
          <p:cNvSpPr>
            <a:spLocks noGrp="1"/>
          </p:cNvSpPr>
          <p:nvPr>
            <p:ph type="ftr" sz="quarter" idx="15"/>
          </p:nvPr>
        </p:nvSpPr>
        <p:spPr/>
        <p:txBody>
          <a:bodyPr/>
          <a:lstStyle/>
          <a:p>
            <a:r>
              <a:rPr lang="de-DE" noProof="0" dirty="0"/>
              <a:t>NFP 73 – Sustainable Economy</a:t>
            </a:r>
          </a:p>
        </p:txBody>
      </p:sp>
    </p:spTree>
    <p:extLst>
      <p:ext uri="{BB962C8B-B14F-4D97-AF65-F5344CB8AC3E}">
        <p14:creationId xmlns:p14="http://schemas.microsoft.com/office/powerpoint/2010/main" val="28898663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4C25D2-765C-6908-8845-8A1FD0CCB5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1D237B-8CA3-7600-C842-B175AA05959F}"/>
              </a:ext>
            </a:extLst>
          </p:cNvPr>
          <p:cNvSpPr>
            <a:spLocks noGrp="1"/>
          </p:cNvSpPr>
          <p:nvPr>
            <p:ph type="title"/>
          </p:nvPr>
        </p:nvSpPr>
        <p:spPr/>
        <p:txBody>
          <a:bodyPr/>
          <a:lstStyle/>
          <a:p>
            <a:r>
              <a:rPr lang="en-US" dirty="0"/>
              <a:t>Extending the lifespan of mobile devices </a:t>
            </a:r>
            <a:r>
              <a:rPr lang="de-DE" noProof="0" dirty="0"/>
              <a:t>- Background and </a:t>
            </a:r>
            <a:r>
              <a:rPr lang="de-DE" noProof="0" dirty="0" err="1"/>
              <a:t>Aim</a:t>
            </a:r>
            <a:endParaRPr lang="de-DE" noProof="0" dirty="0"/>
          </a:p>
        </p:txBody>
      </p:sp>
      <p:sp>
        <p:nvSpPr>
          <p:cNvPr id="4" name="Slide Number Placeholder 3">
            <a:extLst>
              <a:ext uri="{FF2B5EF4-FFF2-40B4-BE49-F238E27FC236}">
                <a16:creationId xmlns:a16="http://schemas.microsoft.com/office/drawing/2014/main" id="{42398A0C-F4D5-EC50-B21B-FE46B2A4ED42}"/>
              </a:ext>
            </a:extLst>
          </p:cNvPr>
          <p:cNvSpPr>
            <a:spLocks noGrp="1"/>
          </p:cNvSpPr>
          <p:nvPr>
            <p:ph type="sldNum" sz="quarter" idx="14"/>
          </p:nvPr>
        </p:nvSpPr>
        <p:spPr/>
        <p:txBody>
          <a:bodyPr/>
          <a:lstStyle/>
          <a:p>
            <a:fld id="{476BE59D-4918-439E-9CBF-5840B2847889}" type="slidenum">
              <a:rPr lang="de-DE" noProof="0" smtClean="0"/>
              <a:pPr/>
              <a:t>13</a:t>
            </a:fld>
            <a:endParaRPr lang="de-DE" noProof="0" dirty="0"/>
          </a:p>
        </p:txBody>
      </p:sp>
      <p:sp>
        <p:nvSpPr>
          <p:cNvPr id="6" name="Textplatzhalter 5">
            <a:extLst>
              <a:ext uri="{FF2B5EF4-FFF2-40B4-BE49-F238E27FC236}">
                <a16:creationId xmlns:a16="http://schemas.microsoft.com/office/drawing/2014/main" id="{32016CCA-D577-684E-0EB5-48DB109A33B7}"/>
              </a:ext>
            </a:extLst>
          </p:cNvPr>
          <p:cNvSpPr>
            <a:spLocks noGrp="1"/>
          </p:cNvSpPr>
          <p:nvPr>
            <p:ph type="body" sz="quarter" idx="13"/>
          </p:nvPr>
        </p:nvSpPr>
        <p:spPr>
          <a:xfrm>
            <a:off x="479426" y="2565400"/>
            <a:ext cx="7345360" cy="3455988"/>
          </a:xfrm>
        </p:spPr>
        <p:txBody>
          <a:bodyPr lIns="36000"/>
          <a:lstStyle/>
          <a:p>
            <a:r>
              <a:rPr lang="en-US" sz="1600" dirty="0"/>
              <a:t>Previous studies have focused primarily on </a:t>
            </a:r>
            <a:r>
              <a:rPr lang="en-US" sz="1600" b="1" dirty="0"/>
              <a:t>isolated measures </a:t>
            </a:r>
            <a:r>
              <a:rPr lang="en-US" sz="1600" dirty="0"/>
              <a:t>and </a:t>
            </a:r>
            <a:r>
              <a:rPr lang="en-US" sz="1600" b="1" dirty="0"/>
              <a:t>perspectives</a:t>
            </a:r>
            <a:r>
              <a:rPr lang="en-US" sz="1600" dirty="0"/>
              <a:t> for </a:t>
            </a:r>
            <a:r>
              <a:rPr lang="en-US" sz="1600" b="1" dirty="0"/>
              <a:t>extending</a:t>
            </a:r>
            <a:r>
              <a:rPr lang="en-US" sz="1600" dirty="0"/>
              <a:t> the </a:t>
            </a:r>
            <a:r>
              <a:rPr lang="en-US" sz="1600" b="1" dirty="0"/>
              <a:t>lifespan of mobile devices</a:t>
            </a:r>
            <a:r>
              <a:rPr lang="en-US" sz="1600" dirty="0"/>
              <a:t>. However, there has been a lack of a well-founded understanding of the </a:t>
            </a:r>
            <a:r>
              <a:rPr lang="en-US" sz="1600" b="1" dirty="0"/>
              <a:t>relevant consumer decisions</a:t>
            </a:r>
            <a:r>
              <a:rPr lang="en-US" sz="1600" dirty="0"/>
              <a:t> over the entire lifetime of a device. Within the framework of LIFESAVING, the potential of various </a:t>
            </a:r>
            <a:r>
              <a:rPr lang="en-US" sz="1600" b="1" dirty="0"/>
              <a:t>approaches</a:t>
            </a:r>
            <a:r>
              <a:rPr lang="en-US" sz="1600" dirty="0"/>
              <a:t> to </a:t>
            </a:r>
            <a:r>
              <a:rPr lang="en-US" sz="1600" b="1" dirty="0"/>
              <a:t>promote longer use </a:t>
            </a:r>
            <a:r>
              <a:rPr lang="en-US" sz="1600" dirty="0"/>
              <a:t>and </a:t>
            </a:r>
            <a:r>
              <a:rPr lang="en-US" sz="1600" b="1" dirty="0"/>
              <a:t>reuse of mobile devices </a:t>
            </a:r>
            <a:r>
              <a:rPr lang="en-US" sz="1600" dirty="0"/>
              <a:t>in Switzerland was analyzed. To this end, </a:t>
            </a:r>
            <a:r>
              <a:rPr lang="en-US" sz="1600" b="1" dirty="0"/>
              <a:t>three</a:t>
            </a:r>
            <a:r>
              <a:rPr lang="en-US" sz="1600" dirty="0"/>
              <a:t> complementary perspectives were combined:</a:t>
            </a:r>
            <a:br>
              <a:rPr lang="en-US" sz="1600" dirty="0"/>
            </a:br>
            <a:endParaRPr lang="en-US" sz="1600" dirty="0"/>
          </a:p>
          <a:p>
            <a:pPr marL="342900" indent="-342900">
              <a:buFont typeface="+mj-lt"/>
              <a:buAutoNum type="arabicPeriod"/>
            </a:pPr>
            <a:r>
              <a:rPr lang="en-US" sz="1600" dirty="0"/>
              <a:t>an </a:t>
            </a:r>
            <a:r>
              <a:rPr lang="en-US" sz="1600" b="1" dirty="0"/>
              <a:t>environmental </a:t>
            </a:r>
            <a:r>
              <a:rPr lang="en-US" sz="1600" dirty="0"/>
              <a:t>perspective,</a:t>
            </a:r>
          </a:p>
          <a:p>
            <a:pPr marL="342900" indent="-342900">
              <a:buFont typeface="+mj-lt"/>
              <a:buAutoNum type="arabicPeriod"/>
            </a:pPr>
            <a:r>
              <a:rPr lang="en-US" sz="1600" dirty="0"/>
              <a:t>a </a:t>
            </a:r>
            <a:r>
              <a:rPr lang="en-US" sz="1600" b="1" dirty="0"/>
              <a:t>consumer</a:t>
            </a:r>
            <a:r>
              <a:rPr lang="en-US" sz="1600" dirty="0"/>
              <a:t> perspective, and</a:t>
            </a:r>
          </a:p>
          <a:p>
            <a:pPr marL="342900" indent="-342900">
              <a:buFont typeface="+mj-lt"/>
              <a:buAutoNum type="arabicPeriod"/>
            </a:pPr>
            <a:r>
              <a:rPr lang="en-US" sz="1600" dirty="0"/>
              <a:t>a </a:t>
            </a:r>
            <a:r>
              <a:rPr lang="en-US" sz="1600" b="1" dirty="0"/>
              <a:t>socioeconomic </a:t>
            </a:r>
            <a:r>
              <a:rPr lang="en-US" sz="1600" dirty="0"/>
              <a:t>perspective.</a:t>
            </a:r>
            <a:endParaRPr lang="en-GB" sz="1600" dirty="0"/>
          </a:p>
          <a:p>
            <a:endParaRPr lang="de-DE" sz="1600" noProof="0" dirty="0"/>
          </a:p>
        </p:txBody>
      </p:sp>
      <p:sp>
        <p:nvSpPr>
          <p:cNvPr id="3" name="Text Placeholder 2">
            <a:extLst>
              <a:ext uri="{FF2B5EF4-FFF2-40B4-BE49-F238E27FC236}">
                <a16:creationId xmlns:a16="http://schemas.microsoft.com/office/drawing/2014/main" id="{07B7BD61-DCD2-A108-73E6-E7B996F95693}"/>
              </a:ext>
            </a:extLst>
          </p:cNvPr>
          <p:cNvSpPr>
            <a:spLocks noGrp="1"/>
          </p:cNvSpPr>
          <p:nvPr>
            <p:ph type="body" sz="quarter" idx="12"/>
          </p:nvPr>
        </p:nvSpPr>
        <p:spPr>
          <a:xfrm>
            <a:off x="479424" y="1963271"/>
            <a:ext cx="7345362" cy="432267"/>
          </a:xfrm>
        </p:spPr>
        <p:txBody>
          <a:bodyPr/>
          <a:lstStyle/>
          <a:p>
            <a:pPr marL="0" indent="0">
              <a:buNone/>
            </a:pPr>
            <a:r>
              <a:rPr lang="de-DE" sz="2400" noProof="0" dirty="0"/>
              <a:t>Background</a:t>
            </a:r>
          </a:p>
        </p:txBody>
      </p:sp>
      <p:sp>
        <p:nvSpPr>
          <p:cNvPr id="5" name="Footer Placeholder 4">
            <a:extLst>
              <a:ext uri="{FF2B5EF4-FFF2-40B4-BE49-F238E27FC236}">
                <a16:creationId xmlns:a16="http://schemas.microsoft.com/office/drawing/2014/main" id="{11F32B88-5C7E-F084-E359-92B0F717283C}"/>
              </a:ext>
            </a:extLst>
          </p:cNvPr>
          <p:cNvSpPr>
            <a:spLocks noGrp="1"/>
          </p:cNvSpPr>
          <p:nvPr>
            <p:ph type="ftr" sz="quarter" idx="17"/>
          </p:nvPr>
        </p:nvSpPr>
        <p:spPr/>
        <p:txBody>
          <a:bodyPr/>
          <a:lstStyle/>
          <a:p>
            <a:r>
              <a:rPr lang="de-DE" noProof="0" dirty="0"/>
              <a:t>NFP 73 – Sustainable Economy</a:t>
            </a:r>
          </a:p>
        </p:txBody>
      </p:sp>
      <p:sp>
        <p:nvSpPr>
          <p:cNvPr id="12" name="Text Placeholder 2">
            <a:extLst>
              <a:ext uri="{FF2B5EF4-FFF2-40B4-BE49-F238E27FC236}">
                <a16:creationId xmlns:a16="http://schemas.microsoft.com/office/drawing/2014/main" id="{93B85D7F-BF93-D2F2-4E3B-862A1AF0A2F4}"/>
              </a:ext>
            </a:extLst>
          </p:cNvPr>
          <p:cNvSpPr txBox="1">
            <a:spLocks/>
          </p:cNvSpPr>
          <p:nvPr/>
        </p:nvSpPr>
        <p:spPr>
          <a:xfrm>
            <a:off x="8032376" y="1963271"/>
            <a:ext cx="3680199" cy="432267"/>
          </a:xfrm>
          <a:prstGeom prst="rect">
            <a:avLst/>
          </a:prstGeom>
          <a:solidFill>
            <a:srgbClr val="C95B40"/>
          </a:solidFill>
        </p:spPr>
        <p:txBody>
          <a:bodyPr vert="horz" lIns="144000" tIns="0" rIns="72000" bIns="0" rtlCol="0" anchor="ctr" anchorCtr="0">
            <a:noAutofit/>
          </a:bodyPr>
          <a:lstStyle>
            <a:lvl1pPr marL="0" indent="0" algn="l" defTabSz="914400" rtl="0" eaLnBrk="1" latinLnBrk="0" hangingPunct="1">
              <a:lnSpc>
                <a:spcPct val="100000"/>
              </a:lnSpc>
              <a:spcBef>
                <a:spcPts val="0"/>
              </a:spcBef>
              <a:buFont typeface="Arial" panose="020B0604020202020204" pitchFamily="34" charset="0"/>
              <a:buNone/>
              <a:defRPr sz="2800" b="1" kern="1200">
                <a:solidFill>
                  <a:srgbClr val="FFFFFF"/>
                </a:solidFill>
                <a:latin typeface="+mn-lt"/>
                <a:ea typeface="+mn-ea"/>
                <a:cs typeface="+mn-cs"/>
              </a:defRPr>
            </a:lvl1pPr>
            <a:lvl2pPr marL="216000" indent="0" algn="l" defTabSz="914400" rtl="0" eaLnBrk="1" latinLnBrk="0" hangingPunct="1">
              <a:lnSpc>
                <a:spcPct val="120000"/>
              </a:lnSpc>
              <a:spcBef>
                <a:spcPts val="0"/>
              </a:spcBef>
              <a:buFont typeface="Arial" panose="020B0604020202020204" pitchFamily="34" charset="0"/>
              <a:buNone/>
              <a:defRPr sz="1800" b="1" kern="1200">
                <a:solidFill>
                  <a:schemeClr val="tx1"/>
                </a:solidFill>
                <a:latin typeface="+mn-lt"/>
                <a:ea typeface="+mn-ea"/>
                <a:cs typeface="+mn-cs"/>
              </a:defRPr>
            </a:lvl2pPr>
            <a:lvl3pPr marL="432000" indent="0" algn="l" defTabSz="914400" rtl="0" eaLnBrk="1" latinLnBrk="0" hangingPunct="1">
              <a:lnSpc>
                <a:spcPct val="120000"/>
              </a:lnSpc>
              <a:spcBef>
                <a:spcPts val="0"/>
              </a:spcBef>
              <a:buFont typeface="Arial" panose="020B0604020202020204" pitchFamily="34" charset="0"/>
              <a:buNone/>
              <a:defRPr sz="1800" b="1" kern="1200">
                <a:solidFill>
                  <a:schemeClr val="tx1"/>
                </a:solidFill>
                <a:latin typeface="+mn-lt"/>
                <a:ea typeface="+mn-ea"/>
                <a:cs typeface="+mn-cs"/>
              </a:defRPr>
            </a:lvl3pPr>
            <a:lvl4pPr marL="648000" indent="0" algn="l" defTabSz="914400" rtl="0" eaLnBrk="1" latinLnBrk="0" hangingPunct="1">
              <a:lnSpc>
                <a:spcPct val="120000"/>
              </a:lnSpc>
              <a:spcBef>
                <a:spcPts val="0"/>
              </a:spcBef>
              <a:buFont typeface="Arial" panose="020B0604020202020204" pitchFamily="34" charset="0"/>
              <a:buNone/>
              <a:defRPr sz="1800" b="1" kern="1200">
                <a:solidFill>
                  <a:schemeClr val="tx1"/>
                </a:solidFill>
                <a:latin typeface="+mn-lt"/>
                <a:ea typeface="+mn-ea"/>
                <a:cs typeface="+mn-cs"/>
              </a:defRPr>
            </a:lvl4pPr>
            <a:lvl5pPr marL="864000" indent="0" algn="l" defTabSz="914400" rtl="0" eaLnBrk="1" latinLnBrk="0" hangingPunct="1">
              <a:lnSpc>
                <a:spcPct val="120000"/>
              </a:lnSpc>
              <a:spcBef>
                <a:spcPts val="0"/>
              </a:spcBef>
              <a:buFont typeface="Arial" panose="020B0604020202020204" pitchFamily="34" charset="0"/>
              <a:buNone/>
              <a:defRPr sz="1800" b="1" kern="1200">
                <a:solidFill>
                  <a:schemeClr val="tx1"/>
                </a:solidFill>
                <a:latin typeface="+mn-lt"/>
                <a:ea typeface="+mn-ea"/>
                <a:cs typeface="+mn-cs"/>
              </a:defRPr>
            </a:lvl5pPr>
            <a:lvl6pPr marL="1296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6pPr>
            <a:lvl7pPr marL="1512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7pPr>
            <a:lvl8pPr marL="1728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8pPr>
            <a:lvl9pPr marL="1944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9pPr>
          </a:lstStyle>
          <a:p>
            <a:r>
              <a:rPr lang="de-DE" sz="2400" dirty="0" err="1"/>
              <a:t>Aim</a:t>
            </a:r>
            <a:endParaRPr lang="de-DE" sz="2400" noProof="0" dirty="0"/>
          </a:p>
        </p:txBody>
      </p:sp>
      <p:sp>
        <p:nvSpPr>
          <p:cNvPr id="13" name="Textplatzhalter 5">
            <a:extLst>
              <a:ext uri="{FF2B5EF4-FFF2-40B4-BE49-F238E27FC236}">
                <a16:creationId xmlns:a16="http://schemas.microsoft.com/office/drawing/2014/main" id="{4CBB2BB5-7D54-89A8-D480-5722CBF04922}"/>
              </a:ext>
            </a:extLst>
          </p:cNvPr>
          <p:cNvSpPr txBox="1">
            <a:spLocks/>
          </p:cNvSpPr>
          <p:nvPr/>
        </p:nvSpPr>
        <p:spPr>
          <a:xfrm>
            <a:off x="8256575" y="2565400"/>
            <a:ext cx="3333472" cy="3455988"/>
          </a:xfrm>
          <a:prstGeom prst="rect">
            <a:avLst/>
          </a:prstGeom>
        </p:spPr>
        <p:txBody>
          <a:bodyPr vert="horz" lIns="0" tIns="0" rIns="0" bIns="0" rtlCol="0">
            <a:noAutofit/>
          </a:bodyPr>
          <a:lstStyle>
            <a:lvl1pPr marL="216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2pPr>
            <a:lvl3pPr marL="648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3pPr>
            <a:lvl4pPr marL="864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4pPr>
            <a:lvl5pPr marL="1080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5pPr>
            <a:lvl6pPr marL="1296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6pPr>
            <a:lvl7pPr marL="1512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7pPr>
            <a:lvl8pPr marL="1728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8pPr>
            <a:lvl9pPr marL="1944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9pPr>
          </a:lstStyle>
          <a:p>
            <a:endParaRPr lang="de-DE" noProof="0" dirty="0"/>
          </a:p>
        </p:txBody>
      </p:sp>
      <p:sp>
        <p:nvSpPr>
          <p:cNvPr id="14" name="Textplatzhalter 5">
            <a:extLst>
              <a:ext uri="{FF2B5EF4-FFF2-40B4-BE49-F238E27FC236}">
                <a16:creationId xmlns:a16="http://schemas.microsoft.com/office/drawing/2014/main" id="{F003D2FA-053E-E6C4-41D0-AADEE46E856E}"/>
              </a:ext>
            </a:extLst>
          </p:cNvPr>
          <p:cNvSpPr txBox="1">
            <a:spLocks/>
          </p:cNvSpPr>
          <p:nvPr/>
        </p:nvSpPr>
        <p:spPr>
          <a:xfrm>
            <a:off x="8032376" y="2565400"/>
            <a:ext cx="3770199" cy="3455988"/>
          </a:xfrm>
          <a:prstGeom prst="rect">
            <a:avLst/>
          </a:prstGeom>
        </p:spPr>
        <p:txBody>
          <a:bodyPr vert="horz" lIns="36000" tIns="0" rIns="0" bIns="0" rtlCol="0">
            <a:noAutofit/>
          </a:bodyPr>
          <a:lstStyle>
            <a:lvl1pPr marL="216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2pPr>
            <a:lvl3pPr marL="648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3pPr>
            <a:lvl4pPr marL="864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4pPr>
            <a:lvl5pPr marL="1080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5pPr>
            <a:lvl6pPr marL="1296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6pPr>
            <a:lvl7pPr marL="1512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7pPr>
            <a:lvl8pPr marL="1728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8pPr>
            <a:lvl9pPr marL="1944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9pPr>
          </a:lstStyle>
          <a:p>
            <a:pPr marL="0" lvl="0" indent="0">
              <a:buNone/>
              <a:defRPr/>
            </a:pPr>
            <a:r>
              <a:rPr lang="en-US" sz="1600" noProof="0" dirty="0"/>
              <a:t>The project </a:t>
            </a:r>
            <a:r>
              <a:rPr lang="en-US" sz="1600" noProof="0" dirty="0" err="1"/>
              <a:t>analysed</a:t>
            </a:r>
            <a:r>
              <a:rPr lang="en-US" sz="1600" noProof="0" dirty="0"/>
              <a:t> the potential of various approaches to promote longer use and reuse of mobile devices in Switzerland, combining three complementary perspectives</a:t>
            </a:r>
            <a:r>
              <a:rPr lang="de-DE" sz="1600" noProof="0" dirty="0"/>
              <a:t>: </a:t>
            </a:r>
          </a:p>
          <a:p>
            <a:pPr marL="400050" lvl="0" indent="-400050">
              <a:buAutoNum type="romanLcParenBoth"/>
              <a:defRPr/>
            </a:pPr>
            <a:r>
              <a:rPr lang="en-US" sz="1600" dirty="0"/>
              <a:t>the </a:t>
            </a:r>
            <a:r>
              <a:rPr lang="en-US" sz="1600" b="1" dirty="0"/>
              <a:t>direct</a:t>
            </a:r>
            <a:r>
              <a:rPr lang="en-US" sz="1600" dirty="0"/>
              <a:t> and </a:t>
            </a:r>
            <a:r>
              <a:rPr lang="en-US" sz="1600" b="1" dirty="0"/>
              <a:t>indirect environmental impacts</a:t>
            </a:r>
            <a:r>
              <a:rPr lang="de-DE" sz="1600" noProof="0" dirty="0"/>
              <a:t>,</a:t>
            </a:r>
          </a:p>
          <a:p>
            <a:pPr marL="400050" lvl="0" indent="-400050">
              <a:buAutoNum type="romanLcParenBoth"/>
              <a:defRPr/>
            </a:pPr>
            <a:r>
              <a:rPr lang="en-US" sz="1600" dirty="0"/>
              <a:t>the </a:t>
            </a:r>
            <a:r>
              <a:rPr lang="en-US" sz="1600" b="1" dirty="0"/>
              <a:t>attractiveness</a:t>
            </a:r>
            <a:r>
              <a:rPr lang="en-US" sz="1600" dirty="0"/>
              <a:t> for consumers, and</a:t>
            </a:r>
          </a:p>
          <a:p>
            <a:pPr marL="400050" lvl="0" indent="-400050">
              <a:buAutoNum type="romanLcParenBoth"/>
              <a:defRPr/>
            </a:pPr>
            <a:r>
              <a:rPr lang="en-US" sz="1600" dirty="0"/>
              <a:t>the </a:t>
            </a:r>
            <a:r>
              <a:rPr lang="en-US" sz="1600" b="1" dirty="0"/>
              <a:t>implementation</a:t>
            </a:r>
            <a:r>
              <a:rPr lang="en-US" sz="1600" dirty="0"/>
              <a:t> potential for </a:t>
            </a:r>
            <a:r>
              <a:rPr lang="en-US" sz="1600" b="1" dirty="0"/>
              <a:t>market actors.</a:t>
            </a:r>
            <a:endParaRPr lang="de-DE" sz="1600" b="1" noProof="0" dirty="0"/>
          </a:p>
        </p:txBody>
      </p:sp>
    </p:spTree>
    <p:extLst>
      <p:ext uri="{BB962C8B-B14F-4D97-AF65-F5344CB8AC3E}">
        <p14:creationId xmlns:p14="http://schemas.microsoft.com/office/powerpoint/2010/main" val="16819657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E529A2-137B-46FB-3636-1680B6578792}"/>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AC998EA5-19BF-5105-DECB-0E28B5715550}"/>
              </a:ext>
            </a:extLst>
          </p:cNvPr>
          <p:cNvGraphicFramePr>
            <a:graphicFrameLocks noChangeAspect="1"/>
          </p:cNvGraphicFramePr>
          <p:nvPr>
            <p:custDataLst>
              <p:tags r:id="rId1"/>
            </p:custDataLst>
            <p:extLst>
              <p:ext uri="{D42A27DB-BD31-4B8C-83A1-F6EECF244321}">
                <p14:modId xmlns:p14="http://schemas.microsoft.com/office/powerpoint/2010/main" val="337356386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think-cell data - do not delete" hidden="1">
                        <a:extLst>
                          <a:ext uri="{FF2B5EF4-FFF2-40B4-BE49-F238E27FC236}">
                            <a16:creationId xmlns:a16="http://schemas.microsoft.com/office/drawing/2014/main" id="{AC998EA5-19BF-5105-DECB-0E28B5715550}"/>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5B10511E-858A-DD6E-2F03-AE8F213ABDAB}"/>
              </a:ext>
            </a:extLst>
          </p:cNvPr>
          <p:cNvSpPr>
            <a:spLocks noGrp="1"/>
          </p:cNvSpPr>
          <p:nvPr>
            <p:ph type="title"/>
          </p:nvPr>
        </p:nvSpPr>
        <p:spPr/>
        <p:txBody>
          <a:bodyPr vert="horz"/>
          <a:lstStyle/>
          <a:p>
            <a:r>
              <a:rPr lang="en-US" dirty="0"/>
              <a:t>Extending the lifespan of mobile devices </a:t>
            </a:r>
            <a:r>
              <a:rPr lang="de-DE" noProof="0" dirty="0"/>
              <a:t>– </a:t>
            </a:r>
            <a:r>
              <a:rPr lang="de-DE" noProof="0" dirty="0" err="1"/>
              <a:t>Results</a:t>
            </a:r>
            <a:r>
              <a:rPr lang="de-DE" noProof="0" dirty="0"/>
              <a:t> I</a:t>
            </a:r>
          </a:p>
        </p:txBody>
      </p:sp>
      <p:sp>
        <p:nvSpPr>
          <p:cNvPr id="3" name="Text Placeholder 2">
            <a:extLst>
              <a:ext uri="{FF2B5EF4-FFF2-40B4-BE49-F238E27FC236}">
                <a16:creationId xmlns:a16="http://schemas.microsoft.com/office/drawing/2014/main" id="{1DC0F283-14BD-F704-FD82-C141FB9C8ADC}"/>
              </a:ext>
            </a:extLst>
          </p:cNvPr>
          <p:cNvSpPr>
            <a:spLocks noGrp="1"/>
          </p:cNvSpPr>
          <p:nvPr>
            <p:ph type="body" sz="quarter" idx="13"/>
          </p:nvPr>
        </p:nvSpPr>
        <p:spPr/>
        <p:txBody>
          <a:bodyPr/>
          <a:lstStyle/>
          <a:p>
            <a:pPr marL="0" indent="0">
              <a:buNone/>
            </a:pPr>
            <a:r>
              <a:rPr lang="de-DE" b="1" noProof="0" dirty="0">
                <a:solidFill>
                  <a:schemeClr val="bg1"/>
                </a:solidFill>
              </a:rPr>
              <a:t>Most environmental </a:t>
            </a:r>
            <a:r>
              <a:rPr lang="de-DE" b="1" noProof="0" dirty="0" err="1">
                <a:solidFill>
                  <a:schemeClr val="bg1"/>
                </a:solidFill>
              </a:rPr>
              <a:t>impacts</a:t>
            </a:r>
            <a:r>
              <a:rPr lang="de-DE" b="1" noProof="0" dirty="0">
                <a:solidFill>
                  <a:schemeClr val="bg1"/>
                </a:solidFill>
              </a:rPr>
              <a:t> </a:t>
            </a:r>
            <a:r>
              <a:rPr lang="de-DE" b="1" noProof="0" dirty="0" err="1">
                <a:solidFill>
                  <a:schemeClr val="bg1"/>
                </a:solidFill>
              </a:rPr>
              <a:t>occur</a:t>
            </a:r>
            <a:r>
              <a:rPr lang="de-DE" b="1" noProof="0" dirty="0">
                <a:solidFill>
                  <a:schemeClr val="bg1"/>
                </a:solidFill>
              </a:rPr>
              <a:t> </a:t>
            </a:r>
            <a:r>
              <a:rPr lang="de-DE" b="1" noProof="0" dirty="0" err="1">
                <a:solidFill>
                  <a:schemeClr val="bg1"/>
                </a:solidFill>
              </a:rPr>
              <a:t>during</a:t>
            </a:r>
            <a:r>
              <a:rPr lang="de-DE" b="1" noProof="0" dirty="0">
                <a:solidFill>
                  <a:schemeClr val="bg1"/>
                </a:solidFill>
              </a:rPr>
              <a:t> </a:t>
            </a:r>
            <a:r>
              <a:rPr lang="de-DE" b="1" noProof="0" dirty="0" err="1">
                <a:solidFill>
                  <a:schemeClr val="bg1"/>
                </a:solidFill>
              </a:rPr>
              <a:t>production</a:t>
            </a:r>
            <a:endParaRPr lang="de-DE" b="1" noProof="0" dirty="0">
              <a:solidFill>
                <a:schemeClr val="bg1"/>
              </a:solidFill>
            </a:endParaRPr>
          </a:p>
          <a:p>
            <a:pPr marL="0" indent="0">
              <a:buNone/>
            </a:pPr>
            <a:r>
              <a:rPr lang="en-US" dirty="0"/>
              <a:t>Using a meta-analysis, we developed a more precise and up-to-date </a:t>
            </a:r>
            <a:r>
              <a:rPr lang="en-US" dirty="0">
                <a:solidFill>
                  <a:schemeClr val="tx2"/>
                </a:solidFill>
              </a:rPr>
              <a:t>life-cycle inventory </a:t>
            </a:r>
            <a:r>
              <a:rPr lang="en-US" dirty="0"/>
              <a:t>for mobile devices as well as a framework for assessing their direct and indirect environmental impacts. Although there are substantial differences between devices and types of impacts, the </a:t>
            </a:r>
            <a:r>
              <a:rPr lang="en-US" dirty="0">
                <a:solidFill>
                  <a:schemeClr val="tx2"/>
                </a:solidFill>
              </a:rPr>
              <a:t>majority of the environmental footprint </a:t>
            </a:r>
            <a:r>
              <a:rPr lang="en-US" dirty="0"/>
              <a:t>of mobile devices (60–80%) occurs during the </a:t>
            </a:r>
            <a:r>
              <a:rPr lang="en-US" dirty="0">
                <a:solidFill>
                  <a:schemeClr val="tx2"/>
                </a:solidFill>
              </a:rPr>
              <a:t>production phase</a:t>
            </a:r>
            <a:r>
              <a:rPr lang="en-US" dirty="0"/>
              <a:t>—especially in the manufacture of </a:t>
            </a:r>
            <a:r>
              <a:rPr lang="en-US" dirty="0">
                <a:solidFill>
                  <a:schemeClr val="tx2"/>
                </a:solidFill>
              </a:rPr>
              <a:t>integrated circuits </a:t>
            </a:r>
            <a:r>
              <a:rPr lang="en-US" dirty="0"/>
              <a:t>(chips). For this reason, the </a:t>
            </a:r>
            <a:r>
              <a:rPr lang="en-US" dirty="0">
                <a:solidFill>
                  <a:schemeClr val="tx2"/>
                </a:solidFill>
              </a:rPr>
              <a:t>environment benefits</a:t>
            </a:r>
            <a:r>
              <a:rPr lang="en-US" dirty="0"/>
              <a:t> from all measures that contribute to a significantly </a:t>
            </a:r>
            <a:r>
              <a:rPr lang="en-US" dirty="0">
                <a:solidFill>
                  <a:schemeClr val="tx2"/>
                </a:solidFill>
              </a:rPr>
              <a:t>longer service life </a:t>
            </a:r>
            <a:r>
              <a:rPr lang="en-US" dirty="0"/>
              <a:t>of a device, even when taking into account the effects of extended use (e.g., emissions from a new battery or a new display during repairs) and </a:t>
            </a:r>
            <a:r>
              <a:rPr lang="en-US" dirty="0">
                <a:solidFill>
                  <a:schemeClr val="tx2"/>
                </a:solidFill>
              </a:rPr>
              <a:t>alternative consumption </a:t>
            </a:r>
            <a:r>
              <a:rPr lang="en-US" dirty="0"/>
              <a:t>(e.g., purchasing other goods with the money saved).</a:t>
            </a:r>
          </a:p>
          <a:p>
            <a:pPr marL="0" indent="0">
              <a:buNone/>
            </a:pPr>
            <a:br>
              <a:rPr lang="de-DE" noProof="0" dirty="0"/>
            </a:br>
            <a:endParaRPr lang="de-DE" noProof="0" dirty="0"/>
          </a:p>
          <a:p>
            <a:pPr marL="0" indent="0">
              <a:buNone/>
            </a:pPr>
            <a:endParaRPr lang="de-DE" noProof="0" dirty="0"/>
          </a:p>
        </p:txBody>
      </p:sp>
      <p:sp>
        <p:nvSpPr>
          <p:cNvPr id="4" name="Slide Number Placeholder 3">
            <a:extLst>
              <a:ext uri="{FF2B5EF4-FFF2-40B4-BE49-F238E27FC236}">
                <a16:creationId xmlns:a16="http://schemas.microsoft.com/office/drawing/2014/main" id="{C1AC1657-9651-F1CC-C7D1-F484192EF916}"/>
              </a:ext>
            </a:extLst>
          </p:cNvPr>
          <p:cNvSpPr>
            <a:spLocks noGrp="1"/>
          </p:cNvSpPr>
          <p:nvPr>
            <p:ph type="sldNum" sz="quarter" idx="14"/>
          </p:nvPr>
        </p:nvSpPr>
        <p:spPr/>
        <p:txBody>
          <a:bodyPr/>
          <a:lstStyle/>
          <a:p>
            <a:fld id="{476BE59D-4918-439E-9CBF-5840B2847889}" type="slidenum">
              <a:rPr lang="de-DE" noProof="0" smtClean="0"/>
              <a:pPr/>
              <a:t>14</a:t>
            </a:fld>
            <a:endParaRPr lang="de-DE" noProof="0" dirty="0"/>
          </a:p>
        </p:txBody>
      </p:sp>
      <p:sp>
        <p:nvSpPr>
          <p:cNvPr id="5" name="Footer Placeholder 4">
            <a:extLst>
              <a:ext uri="{FF2B5EF4-FFF2-40B4-BE49-F238E27FC236}">
                <a16:creationId xmlns:a16="http://schemas.microsoft.com/office/drawing/2014/main" id="{BE5BAB67-055B-602D-81D6-68B88A2B517E}"/>
              </a:ext>
            </a:extLst>
          </p:cNvPr>
          <p:cNvSpPr>
            <a:spLocks noGrp="1"/>
          </p:cNvSpPr>
          <p:nvPr>
            <p:ph type="ftr" sz="quarter" idx="15"/>
          </p:nvPr>
        </p:nvSpPr>
        <p:spPr/>
        <p:txBody>
          <a:bodyPr/>
          <a:lstStyle/>
          <a:p>
            <a:r>
              <a:rPr lang="de-DE" noProof="0" dirty="0"/>
              <a:t>NFP 73 – Sustainable Economy</a:t>
            </a:r>
          </a:p>
        </p:txBody>
      </p:sp>
    </p:spTree>
    <p:extLst>
      <p:ext uri="{BB962C8B-B14F-4D97-AF65-F5344CB8AC3E}">
        <p14:creationId xmlns:p14="http://schemas.microsoft.com/office/powerpoint/2010/main" val="9444593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E7F291-9AF6-12C3-22EF-835FA955DBF2}"/>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2730D45C-3827-0FCB-C5EC-3DEE04A93A45}"/>
              </a:ext>
            </a:extLst>
          </p:cNvPr>
          <p:cNvGraphicFramePr>
            <a:graphicFrameLocks noChangeAspect="1"/>
          </p:cNvGraphicFramePr>
          <p:nvPr>
            <p:custDataLst>
              <p:tags r:id="rId1"/>
            </p:custDataLst>
            <p:extLst>
              <p:ext uri="{D42A27DB-BD31-4B8C-83A1-F6EECF244321}">
                <p14:modId xmlns:p14="http://schemas.microsoft.com/office/powerpoint/2010/main" val="354440508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think-cell data - do not delete" hidden="1">
                        <a:extLst>
                          <a:ext uri="{FF2B5EF4-FFF2-40B4-BE49-F238E27FC236}">
                            <a16:creationId xmlns:a16="http://schemas.microsoft.com/office/drawing/2014/main" id="{2730D45C-3827-0FCB-C5EC-3DEE04A93A45}"/>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81AAAFE1-75A5-F63B-6807-F4015150B555}"/>
              </a:ext>
            </a:extLst>
          </p:cNvPr>
          <p:cNvSpPr>
            <a:spLocks noGrp="1"/>
          </p:cNvSpPr>
          <p:nvPr>
            <p:ph type="title"/>
          </p:nvPr>
        </p:nvSpPr>
        <p:spPr/>
        <p:txBody>
          <a:bodyPr vert="horz"/>
          <a:lstStyle/>
          <a:p>
            <a:r>
              <a:rPr lang="en-US" dirty="0"/>
              <a:t>Extending the lifespan of mobile devices </a:t>
            </a:r>
            <a:r>
              <a:rPr lang="de-DE" noProof="0" dirty="0"/>
              <a:t>– </a:t>
            </a:r>
            <a:br>
              <a:rPr lang="de-DE" noProof="0" dirty="0"/>
            </a:br>
            <a:r>
              <a:rPr lang="de-DE" noProof="0" dirty="0" err="1"/>
              <a:t>Results</a:t>
            </a:r>
            <a:r>
              <a:rPr lang="de-DE" noProof="0" dirty="0"/>
              <a:t> II</a:t>
            </a:r>
          </a:p>
        </p:txBody>
      </p:sp>
      <p:sp>
        <p:nvSpPr>
          <p:cNvPr id="3" name="Text Placeholder 2">
            <a:extLst>
              <a:ext uri="{FF2B5EF4-FFF2-40B4-BE49-F238E27FC236}">
                <a16:creationId xmlns:a16="http://schemas.microsoft.com/office/drawing/2014/main" id="{A54698A6-823E-9CDF-A697-15751B1862C3}"/>
              </a:ext>
            </a:extLst>
          </p:cNvPr>
          <p:cNvSpPr>
            <a:spLocks noGrp="1"/>
          </p:cNvSpPr>
          <p:nvPr>
            <p:ph type="body" sz="quarter" idx="13"/>
          </p:nvPr>
        </p:nvSpPr>
        <p:spPr>
          <a:xfrm>
            <a:off x="479425" y="1655763"/>
            <a:ext cx="11233150" cy="4213225"/>
          </a:xfrm>
        </p:spPr>
        <p:txBody>
          <a:bodyPr/>
          <a:lstStyle/>
          <a:p>
            <a:pPr marL="0" indent="0">
              <a:buNone/>
            </a:pPr>
            <a:r>
              <a:rPr lang="en-US" b="1" dirty="0"/>
              <a:t>Willingness to purchase used devices</a:t>
            </a:r>
            <a:br>
              <a:rPr lang="en-US" dirty="0"/>
            </a:br>
            <a:r>
              <a:rPr lang="en-US" dirty="0"/>
              <a:t>From a consumer perspective, there is substantial untapped demand for refurbished </a:t>
            </a:r>
            <a:r>
              <a:rPr lang="en-US" dirty="0">
                <a:solidFill>
                  <a:schemeClr val="tx2"/>
                </a:solidFill>
              </a:rPr>
              <a:t>second-hand devices (“refurbishing”) </a:t>
            </a:r>
            <a:r>
              <a:rPr lang="en-US" dirty="0"/>
              <a:t>and strong </a:t>
            </a:r>
            <a:r>
              <a:rPr lang="en-US" dirty="0">
                <a:solidFill>
                  <a:schemeClr val="tx2"/>
                </a:solidFill>
              </a:rPr>
              <a:t>growth potential </a:t>
            </a:r>
            <a:r>
              <a:rPr lang="en-US" dirty="0"/>
              <a:t>for this </a:t>
            </a:r>
            <a:r>
              <a:rPr lang="en-US" dirty="0">
                <a:solidFill>
                  <a:schemeClr val="tx2"/>
                </a:solidFill>
              </a:rPr>
              <a:t>secondary market</a:t>
            </a:r>
            <a:r>
              <a:rPr lang="en-US" dirty="0"/>
              <a:t>. Our online experiments showed that simple incentive measures—such as </a:t>
            </a:r>
            <a:r>
              <a:rPr lang="en-US" dirty="0">
                <a:solidFill>
                  <a:schemeClr val="tx2"/>
                </a:solidFill>
              </a:rPr>
              <a:t>placing</a:t>
            </a:r>
            <a:r>
              <a:rPr lang="en-US" dirty="0"/>
              <a:t> </a:t>
            </a:r>
            <a:r>
              <a:rPr lang="en-US" dirty="0">
                <a:solidFill>
                  <a:schemeClr val="tx2"/>
                </a:solidFill>
              </a:rPr>
              <a:t>refurbished phones </a:t>
            </a:r>
            <a:r>
              <a:rPr lang="en-US" dirty="0"/>
              <a:t>in online shops or adding </a:t>
            </a:r>
            <a:r>
              <a:rPr lang="en-US" dirty="0">
                <a:solidFill>
                  <a:schemeClr val="tx2"/>
                </a:solidFill>
              </a:rPr>
              <a:t>informational notices</a:t>
            </a:r>
            <a:r>
              <a:rPr lang="en-US" dirty="0"/>
              <a:t> and </a:t>
            </a:r>
            <a:r>
              <a:rPr lang="en-US" dirty="0">
                <a:solidFill>
                  <a:schemeClr val="tx2"/>
                </a:solidFill>
              </a:rPr>
              <a:t>environmental framing </a:t>
            </a:r>
            <a:r>
              <a:rPr lang="en-US" dirty="0"/>
              <a:t>(communication encouraging environmentally friendly behavior)—could lead to such phones being purchased far more frequently.</a:t>
            </a:r>
          </a:p>
          <a:p>
            <a:pPr marL="0" indent="0">
              <a:buNone/>
            </a:pPr>
            <a:endParaRPr lang="en-US" dirty="0"/>
          </a:p>
          <a:p>
            <a:pPr marL="0" indent="0">
              <a:buNone/>
            </a:pPr>
            <a:r>
              <a:rPr lang="en-US" b="1" dirty="0"/>
              <a:t>Policy framework and promoting longer use</a:t>
            </a:r>
            <a:br>
              <a:rPr lang="en-US" dirty="0"/>
            </a:br>
            <a:r>
              <a:rPr lang="en-US" dirty="0"/>
              <a:t>An analysis of the overall mobile device market in </a:t>
            </a:r>
            <a:r>
              <a:rPr lang="en-US" dirty="0">
                <a:solidFill>
                  <a:schemeClr val="tx2"/>
                </a:solidFill>
              </a:rPr>
              <a:t>Switzerland</a:t>
            </a:r>
            <a:r>
              <a:rPr lang="en-US" dirty="0"/>
              <a:t> reveals positive trends such as a slightly increasing average length of use and more offerings of used and/or refurbished phones. However, this secondary market is still a </a:t>
            </a:r>
            <a:r>
              <a:rPr lang="en-US" dirty="0">
                <a:solidFill>
                  <a:schemeClr val="tx2"/>
                </a:solidFill>
              </a:rPr>
              <a:t>niche</a:t>
            </a:r>
            <a:r>
              <a:rPr lang="en-US" dirty="0"/>
              <a:t> and consists of many </a:t>
            </a:r>
            <a:r>
              <a:rPr lang="en-US" dirty="0">
                <a:solidFill>
                  <a:schemeClr val="tx2"/>
                </a:solidFill>
              </a:rPr>
              <a:t>individual actors</a:t>
            </a:r>
            <a:r>
              <a:rPr lang="en-US" dirty="0"/>
              <a:t>. This makes it difficult to implement measures to promote </a:t>
            </a:r>
            <a:r>
              <a:rPr lang="en-US" dirty="0">
                <a:solidFill>
                  <a:schemeClr val="tx2"/>
                </a:solidFill>
              </a:rPr>
              <a:t>longer use </a:t>
            </a:r>
            <a:r>
              <a:rPr lang="en-US" dirty="0"/>
              <a:t>of </a:t>
            </a:r>
            <a:r>
              <a:rPr lang="en-US" dirty="0">
                <a:solidFill>
                  <a:schemeClr val="tx2"/>
                </a:solidFill>
              </a:rPr>
              <a:t>mobile devices</a:t>
            </a:r>
            <a:r>
              <a:rPr lang="en-US" dirty="0"/>
              <a:t>, since uniform industry standards or consumer labels in retail are lacking. For this reason, better coordination and alignment among stakeholders and their interests are needed. Political frameworks and support from public authorities would also be helpful.</a:t>
            </a:r>
          </a:p>
          <a:p>
            <a:endParaRPr lang="de-DE" noProof="0" dirty="0"/>
          </a:p>
        </p:txBody>
      </p:sp>
      <p:sp>
        <p:nvSpPr>
          <p:cNvPr id="4" name="Slide Number Placeholder 3">
            <a:extLst>
              <a:ext uri="{FF2B5EF4-FFF2-40B4-BE49-F238E27FC236}">
                <a16:creationId xmlns:a16="http://schemas.microsoft.com/office/drawing/2014/main" id="{0BDFAF22-EF05-2B0F-C29F-597F210BE0D6}"/>
              </a:ext>
            </a:extLst>
          </p:cNvPr>
          <p:cNvSpPr>
            <a:spLocks noGrp="1"/>
          </p:cNvSpPr>
          <p:nvPr>
            <p:ph type="sldNum" sz="quarter" idx="14"/>
          </p:nvPr>
        </p:nvSpPr>
        <p:spPr/>
        <p:txBody>
          <a:bodyPr/>
          <a:lstStyle/>
          <a:p>
            <a:fld id="{476BE59D-4918-439E-9CBF-5840B2847889}" type="slidenum">
              <a:rPr lang="de-DE" noProof="0" smtClean="0"/>
              <a:pPr/>
              <a:t>15</a:t>
            </a:fld>
            <a:endParaRPr lang="de-DE" noProof="0" dirty="0"/>
          </a:p>
        </p:txBody>
      </p:sp>
      <p:sp>
        <p:nvSpPr>
          <p:cNvPr id="5" name="Footer Placeholder 4">
            <a:extLst>
              <a:ext uri="{FF2B5EF4-FFF2-40B4-BE49-F238E27FC236}">
                <a16:creationId xmlns:a16="http://schemas.microsoft.com/office/drawing/2014/main" id="{19195806-26BF-EC72-24B9-9E325CB2E191}"/>
              </a:ext>
            </a:extLst>
          </p:cNvPr>
          <p:cNvSpPr>
            <a:spLocks noGrp="1"/>
          </p:cNvSpPr>
          <p:nvPr>
            <p:ph type="ftr" sz="quarter" idx="15"/>
          </p:nvPr>
        </p:nvSpPr>
        <p:spPr/>
        <p:txBody>
          <a:bodyPr/>
          <a:lstStyle/>
          <a:p>
            <a:r>
              <a:rPr lang="de-DE" noProof="0" dirty="0"/>
              <a:t>NFP 73 – Sustainable Economy</a:t>
            </a:r>
          </a:p>
        </p:txBody>
      </p:sp>
    </p:spTree>
    <p:extLst>
      <p:ext uri="{BB962C8B-B14F-4D97-AF65-F5344CB8AC3E}">
        <p14:creationId xmlns:p14="http://schemas.microsoft.com/office/powerpoint/2010/main" val="39083800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4639EEE8-8A39-7D57-C41E-BCB0F59D90F9}"/>
              </a:ext>
            </a:extLst>
          </p:cNvPr>
          <p:cNvGraphicFramePr>
            <a:graphicFrameLocks noChangeAspect="1"/>
          </p:cNvGraphicFramePr>
          <p:nvPr>
            <p:custDataLst>
              <p:tags r:id="rId1"/>
            </p:custDataLst>
            <p:extLst>
              <p:ext uri="{D42A27DB-BD31-4B8C-83A1-F6EECF244321}">
                <p14:modId xmlns:p14="http://schemas.microsoft.com/office/powerpoint/2010/main" val="3834416338"/>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8" name="think-cell data - do not delete" hidden="1">
                        <a:extLst>
                          <a:ext uri="{FF2B5EF4-FFF2-40B4-BE49-F238E27FC236}">
                            <a16:creationId xmlns:a16="http://schemas.microsoft.com/office/drawing/2014/main" id="{4639EEE8-8A39-7D57-C41E-BCB0F59D90F9}"/>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FD8ADEDA-BB5E-0197-1849-669D3432F651}"/>
              </a:ext>
            </a:extLst>
          </p:cNvPr>
          <p:cNvSpPr>
            <a:spLocks noGrp="1"/>
          </p:cNvSpPr>
          <p:nvPr>
            <p:ph type="title"/>
          </p:nvPr>
        </p:nvSpPr>
        <p:spPr>
          <a:xfrm>
            <a:off x="479425" y="476250"/>
            <a:ext cx="11233150" cy="1044575"/>
          </a:xfrm>
        </p:spPr>
        <p:txBody>
          <a:bodyPr vert="horz" anchor="t">
            <a:normAutofit/>
          </a:bodyPr>
          <a:lstStyle/>
          <a:p>
            <a:r>
              <a:rPr lang="en-US" dirty="0"/>
              <a:t>Consumer </a:t>
            </a:r>
            <a:r>
              <a:rPr lang="en-US" dirty="0" err="1"/>
              <a:t>Behaviour</a:t>
            </a:r>
            <a:r>
              <a:rPr lang="en-US" dirty="0"/>
              <a:t> on the Example of Hot Water Consumption</a:t>
            </a:r>
            <a:endParaRPr lang="de-DE" noProof="0" dirty="0"/>
          </a:p>
        </p:txBody>
      </p:sp>
      <p:sp>
        <p:nvSpPr>
          <p:cNvPr id="3" name="Text Placeholder 2">
            <a:extLst>
              <a:ext uri="{FF2B5EF4-FFF2-40B4-BE49-F238E27FC236}">
                <a16:creationId xmlns:a16="http://schemas.microsoft.com/office/drawing/2014/main" id="{3AF41229-24F0-C1DB-82F9-A031B9D61C69}"/>
              </a:ext>
            </a:extLst>
          </p:cNvPr>
          <p:cNvSpPr>
            <a:spLocks noGrp="1"/>
          </p:cNvSpPr>
          <p:nvPr>
            <p:ph type="body" sz="quarter" idx="13"/>
          </p:nvPr>
        </p:nvSpPr>
        <p:spPr>
          <a:xfrm>
            <a:off x="479425" y="1808163"/>
            <a:ext cx="5400675" cy="4213225"/>
          </a:xfrm>
        </p:spPr>
        <p:txBody>
          <a:bodyPr>
            <a:normAutofit/>
          </a:bodyPr>
          <a:lstStyle/>
          <a:p>
            <a:pPr marL="0" indent="0">
              <a:spcAft>
                <a:spcPts val="600"/>
              </a:spcAft>
              <a:buNone/>
            </a:pPr>
            <a:r>
              <a:rPr lang="de-DE" sz="1600" noProof="0" dirty="0"/>
              <a:t>«</a:t>
            </a:r>
            <a:r>
              <a:rPr lang="en-US" sz="1600" dirty="0"/>
              <a:t>If consumers are given incentives to reduce their hot water use, do they also heat less? Do people who are encouraged to use their cars less also behave more sustainably in other areas? In this project, we examined whether </a:t>
            </a:r>
            <a:r>
              <a:rPr lang="en-US" sz="1600" b="1" dirty="0"/>
              <a:t>using a specific resource more sustainably </a:t>
            </a:r>
            <a:r>
              <a:rPr lang="en-US" sz="1600" dirty="0"/>
              <a:t>is accompanied by more </a:t>
            </a:r>
            <a:r>
              <a:rPr lang="en-US" sz="1600" b="1" dirty="0"/>
              <a:t>sustainable </a:t>
            </a:r>
            <a:r>
              <a:rPr lang="en-US" sz="1600" b="1" dirty="0" err="1"/>
              <a:t>behaviour</a:t>
            </a:r>
            <a:r>
              <a:rPr lang="en-US" sz="1600" b="1" dirty="0"/>
              <a:t> </a:t>
            </a:r>
            <a:r>
              <a:rPr lang="en-US" sz="1600" dirty="0"/>
              <a:t>in other areas— or whether the opposite is the case.”</a:t>
            </a:r>
            <a:r>
              <a:rPr lang="de-DE" sz="1600" noProof="0" dirty="0"/>
              <a:t>»</a:t>
            </a:r>
          </a:p>
          <a:p>
            <a:pPr marL="0" indent="0" algn="r">
              <a:spcAft>
                <a:spcPts val="600"/>
              </a:spcAft>
              <a:buNone/>
            </a:pPr>
            <a:r>
              <a:rPr lang="de-DE" sz="1600" noProof="0" dirty="0"/>
              <a:t>Prof. Dr. Renate Schubert, Project </a:t>
            </a:r>
            <a:r>
              <a:rPr lang="de-DE" sz="1600" noProof="0" dirty="0" err="1"/>
              <a:t>lead</a:t>
            </a:r>
            <a:r>
              <a:rPr lang="de-DE" sz="1600" noProof="0" dirty="0"/>
              <a:t> Nachhaltiges Consumer </a:t>
            </a:r>
            <a:r>
              <a:rPr lang="de-DE" sz="1600" noProof="0" dirty="0" err="1"/>
              <a:t>behaviour</a:t>
            </a:r>
            <a:endParaRPr lang="de-DE" sz="1600" noProof="0" dirty="0"/>
          </a:p>
          <a:p>
            <a:pPr marL="0" indent="0">
              <a:spcAft>
                <a:spcPts val="600"/>
              </a:spcAft>
              <a:buNone/>
            </a:pPr>
            <a:endParaRPr lang="de-DE" sz="1600" noProof="0" dirty="0"/>
          </a:p>
          <a:p>
            <a:pPr marL="0" indent="0">
              <a:spcAft>
                <a:spcPts val="600"/>
              </a:spcAft>
              <a:buNone/>
            </a:pPr>
            <a:endParaRPr lang="de-DE" sz="1600" noProof="0" dirty="0"/>
          </a:p>
          <a:p>
            <a:pPr>
              <a:spcAft>
                <a:spcPts val="600"/>
              </a:spcAft>
            </a:pPr>
            <a:endParaRPr lang="de-DE" sz="1600" noProof="0" dirty="0"/>
          </a:p>
        </p:txBody>
      </p:sp>
      <p:sp>
        <p:nvSpPr>
          <p:cNvPr id="4" name="Slide Number Placeholder 3">
            <a:extLst>
              <a:ext uri="{FF2B5EF4-FFF2-40B4-BE49-F238E27FC236}">
                <a16:creationId xmlns:a16="http://schemas.microsoft.com/office/drawing/2014/main" id="{096334CC-795D-9074-2522-56491E9593B3}"/>
              </a:ext>
            </a:extLst>
          </p:cNvPr>
          <p:cNvSpPr>
            <a:spLocks noGrp="1"/>
          </p:cNvSpPr>
          <p:nvPr>
            <p:ph type="sldNum" sz="quarter" idx="14"/>
          </p:nvPr>
        </p:nvSpPr>
        <p:spPr>
          <a:xfrm>
            <a:off x="8256589" y="6478264"/>
            <a:ext cx="3455986" cy="180000"/>
          </a:xfrm>
        </p:spPr>
        <p:txBody>
          <a:bodyPr anchor="t">
            <a:normAutofit/>
          </a:bodyPr>
          <a:lstStyle/>
          <a:p>
            <a:pPr>
              <a:spcAft>
                <a:spcPts val="600"/>
              </a:spcAft>
            </a:pPr>
            <a:fld id="{476BE59D-4918-439E-9CBF-5840B2847889}" type="slidenum">
              <a:rPr lang="de-DE" noProof="0" smtClean="0"/>
              <a:pPr>
                <a:spcAft>
                  <a:spcPts val="600"/>
                </a:spcAft>
              </a:pPr>
              <a:t>16</a:t>
            </a:fld>
            <a:endParaRPr lang="de-DE" noProof="0" dirty="0"/>
          </a:p>
        </p:txBody>
      </p:sp>
      <p:sp>
        <p:nvSpPr>
          <p:cNvPr id="5" name="Footer Placeholder 4">
            <a:extLst>
              <a:ext uri="{FF2B5EF4-FFF2-40B4-BE49-F238E27FC236}">
                <a16:creationId xmlns:a16="http://schemas.microsoft.com/office/drawing/2014/main" id="{BED31F98-9EFC-8061-EFB3-510DBE490B06}"/>
              </a:ext>
            </a:extLst>
          </p:cNvPr>
          <p:cNvSpPr>
            <a:spLocks noGrp="1"/>
          </p:cNvSpPr>
          <p:nvPr>
            <p:ph type="ftr" sz="quarter" idx="16"/>
          </p:nvPr>
        </p:nvSpPr>
        <p:spPr>
          <a:xfrm>
            <a:off x="1525555" y="6385781"/>
            <a:ext cx="4114800" cy="252000"/>
          </a:xfrm>
        </p:spPr>
        <p:txBody>
          <a:bodyPr anchor="ctr">
            <a:normAutofit/>
          </a:bodyPr>
          <a:lstStyle/>
          <a:p>
            <a:pPr>
              <a:spcAft>
                <a:spcPts val="600"/>
              </a:spcAft>
            </a:pPr>
            <a:r>
              <a:rPr lang="de-DE" noProof="0" dirty="0"/>
              <a:t>NFP 73 – Sustainable Economy</a:t>
            </a:r>
          </a:p>
        </p:txBody>
      </p:sp>
      <p:pic>
        <p:nvPicPr>
          <p:cNvPr id="7" name="Picture 6" descr="A person and a child washing a cup in a sink&#10;&#10;AI-generated content may be incorrect.">
            <a:extLst>
              <a:ext uri="{FF2B5EF4-FFF2-40B4-BE49-F238E27FC236}">
                <a16:creationId xmlns:a16="http://schemas.microsoft.com/office/drawing/2014/main" id="{E28B54A9-B635-8DAB-3104-35598CE40B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11902" y="1952294"/>
            <a:ext cx="5880097" cy="3924964"/>
          </a:xfrm>
          <a:prstGeom prst="rect">
            <a:avLst/>
          </a:prstGeom>
          <a:noFill/>
        </p:spPr>
      </p:pic>
    </p:spTree>
    <p:extLst>
      <p:ext uri="{BB962C8B-B14F-4D97-AF65-F5344CB8AC3E}">
        <p14:creationId xmlns:p14="http://schemas.microsoft.com/office/powerpoint/2010/main" val="22094431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C48BA37E-29AD-5A68-3278-C4BBA083034A}"/>
              </a:ext>
            </a:extLst>
          </p:cNvPr>
          <p:cNvGraphicFramePr>
            <a:graphicFrameLocks noChangeAspect="1"/>
          </p:cNvGraphicFramePr>
          <p:nvPr>
            <p:custDataLst>
              <p:tags r:id="rId1"/>
            </p:custDataLst>
            <p:extLst>
              <p:ext uri="{D42A27DB-BD31-4B8C-83A1-F6EECF244321}">
                <p14:modId xmlns:p14="http://schemas.microsoft.com/office/powerpoint/2010/main" val="1480256350"/>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think-cell data - do not delete" hidden="1">
                        <a:extLst>
                          <a:ext uri="{FF2B5EF4-FFF2-40B4-BE49-F238E27FC236}">
                            <a16:creationId xmlns:a16="http://schemas.microsoft.com/office/drawing/2014/main" id="{C48BA37E-29AD-5A68-3278-C4BBA083034A}"/>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B3D6684C-5A0B-6D13-D68E-BCDA088755B6}"/>
              </a:ext>
            </a:extLst>
          </p:cNvPr>
          <p:cNvSpPr>
            <a:spLocks noGrp="1"/>
          </p:cNvSpPr>
          <p:nvPr>
            <p:ph type="title"/>
          </p:nvPr>
        </p:nvSpPr>
        <p:spPr/>
        <p:txBody>
          <a:bodyPr vert="horz"/>
          <a:lstStyle/>
          <a:p>
            <a:r>
              <a:rPr lang="en-US" dirty="0"/>
              <a:t>Consumer </a:t>
            </a:r>
            <a:r>
              <a:rPr lang="en-US" dirty="0" err="1"/>
              <a:t>Behaviour</a:t>
            </a:r>
            <a:r>
              <a:rPr lang="en-US" dirty="0"/>
              <a:t> on the Example of Hot Water Consumption </a:t>
            </a:r>
            <a:r>
              <a:rPr lang="de-DE" noProof="0" dirty="0"/>
              <a:t>- </a:t>
            </a:r>
            <a:r>
              <a:rPr lang="de-DE" noProof="0" dirty="0" err="1"/>
              <a:t>Assignments</a:t>
            </a:r>
            <a:endParaRPr lang="de-DE" noProof="0" dirty="0"/>
          </a:p>
        </p:txBody>
      </p:sp>
      <p:sp>
        <p:nvSpPr>
          <p:cNvPr id="3" name="Text Placeholder 2">
            <a:extLst>
              <a:ext uri="{FF2B5EF4-FFF2-40B4-BE49-F238E27FC236}">
                <a16:creationId xmlns:a16="http://schemas.microsoft.com/office/drawing/2014/main" id="{A07BE608-94DF-48B4-E467-859BC1A459F5}"/>
              </a:ext>
            </a:extLst>
          </p:cNvPr>
          <p:cNvSpPr>
            <a:spLocks noGrp="1"/>
          </p:cNvSpPr>
          <p:nvPr>
            <p:ph type="body" sz="quarter" idx="13"/>
          </p:nvPr>
        </p:nvSpPr>
        <p:spPr/>
        <p:txBody>
          <a:bodyPr/>
          <a:lstStyle/>
          <a:p>
            <a:pPr marL="342900" indent="-342900">
              <a:lnSpc>
                <a:spcPct val="107000"/>
              </a:lnSpc>
              <a:spcAft>
                <a:spcPts val="400"/>
              </a:spcAft>
              <a:buFont typeface="+mj-lt"/>
              <a:buAutoNum type="arabicPeriod"/>
            </a:pPr>
            <a:r>
              <a:rPr lang="en-US" dirty="0">
                <a:latin typeface="+mj-lt"/>
              </a:rPr>
              <a:t>How is </a:t>
            </a:r>
            <a:r>
              <a:rPr lang="en-US" b="1" dirty="0">
                <a:latin typeface="+mj-lt"/>
              </a:rPr>
              <a:t>hot water consumption </a:t>
            </a:r>
            <a:r>
              <a:rPr lang="en-US" b="1" dirty="0" err="1">
                <a:latin typeface="+mj-lt"/>
              </a:rPr>
              <a:t>behaviour</a:t>
            </a:r>
            <a:r>
              <a:rPr lang="en-US" dirty="0">
                <a:latin typeface="+mj-lt"/>
              </a:rPr>
              <a:t> researched? </a:t>
            </a:r>
          </a:p>
          <a:p>
            <a:pPr marL="342900" indent="-342900">
              <a:lnSpc>
                <a:spcPct val="107000"/>
              </a:lnSpc>
              <a:spcAft>
                <a:spcPts val="400"/>
              </a:spcAft>
              <a:buFont typeface="+mj-lt"/>
              <a:buAutoNum type="arabicPeriod"/>
            </a:pPr>
            <a:r>
              <a:rPr lang="en-US" dirty="0">
                <a:latin typeface="+mj-lt"/>
              </a:rPr>
              <a:t>Which </a:t>
            </a:r>
            <a:r>
              <a:rPr lang="en-US" b="1" dirty="0" err="1">
                <a:latin typeface="+mj-lt"/>
              </a:rPr>
              <a:t>behavioural</a:t>
            </a:r>
            <a:r>
              <a:rPr lang="en-US" b="1" dirty="0">
                <a:latin typeface="+mj-lt"/>
              </a:rPr>
              <a:t> interventions</a:t>
            </a:r>
            <a:r>
              <a:rPr lang="en-US" dirty="0">
                <a:latin typeface="+mj-lt"/>
              </a:rPr>
              <a:t> are available? </a:t>
            </a:r>
          </a:p>
          <a:p>
            <a:pPr marL="342900" indent="-342900">
              <a:lnSpc>
                <a:spcPct val="107000"/>
              </a:lnSpc>
              <a:spcAft>
                <a:spcPts val="400"/>
              </a:spcAft>
              <a:buFont typeface="+mj-lt"/>
              <a:buAutoNum type="arabicPeriod"/>
            </a:pPr>
            <a:r>
              <a:rPr lang="en-US" dirty="0">
                <a:latin typeface="+mj-lt"/>
              </a:rPr>
              <a:t>What are </a:t>
            </a:r>
            <a:r>
              <a:rPr lang="en-US" b="1" dirty="0">
                <a:latin typeface="+mj-lt"/>
              </a:rPr>
              <a:t>spillover</a:t>
            </a:r>
            <a:r>
              <a:rPr lang="en-US" dirty="0">
                <a:latin typeface="+mj-lt"/>
              </a:rPr>
              <a:t> or </a:t>
            </a:r>
            <a:r>
              <a:rPr lang="en-US" b="1" dirty="0">
                <a:latin typeface="+mj-lt"/>
              </a:rPr>
              <a:t>secondary effects</a:t>
            </a:r>
            <a:r>
              <a:rPr lang="en-US" dirty="0">
                <a:latin typeface="+mj-lt"/>
              </a:rPr>
              <a:t>? </a:t>
            </a:r>
          </a:p>
          <a:p>
            <a:pPr marL="342900" indent="-342900">
              <a:lnSpc>
                <a:spcPct val="107000"/>
              </a:lnSpc>
              <a:spcAft>
                <a:spcPts val="400"/>
              </a:spcAft>
              <a:buFont typeface="+mj-lt"/>
              <a:buAutoNum type="arabicPeriod"/>
            </a:pPr>
            <a:r>
              <a:rPr lang="en-US" dirty="0">
                <a:latin typeface="+mj-lt"/>
              </a:rPr>
              <a:t>What does </a:t>
            </a:r>
            <a:r>
              <a:rPr lang="en-US" b="1" dirty="0">
                <a:latin typeface="+mj-lt"/>
              </a:rPr>
              <a:t>environmental identity</a:t>
            </a:r>
            <a:r>
              <a:rPr lang="en-US" dirty="0">
                <a:latin typeface="+mj-lt"/>
              </a:rPr>
              <a:t> mean? </a:t>
            </a:r>
          </a:p>
          <a:p>
            <a:pPr marL="342900" indent="-342900">
              <a:lnSpc>
                <a:spcPct val="107000"/>
              </a:lnSpc>
              <a:spcAft>
                <a:spcPts val="400"/>
              </a:spcAft>
              <a:buFont typeface="+mj-lt"/>
              <a:buAutoNum type="arabicPeriod"/>
            </a:pPr>
            <a:r>
              <a:rPr lang="en-US" dirty="0">
                <a:latin typeface="+mj-lt"/>
              </a:rPr>
              <a:t>How large is the </a:t>
            </a:r>
            <a:r>
              <a:rPr lang="en-US" b="1" dirty="0">
                <a:latin typeface="+mj-lt"/>
              </a:rPr>
              <a:t>potential</a:t>
            </a:r>
            <a:r>
              <a:rPr lang="en-US" dirty="0">
                <a:latin typeface="+mj-lt"/>
              </a:rPr>
              <a:t> of </a:t>
            </a:r>
            <a:r>
              <a:rPr lang="en-US" dirty="0" err="1">
                <a:latin typeface="+mj-lt"/>
              </a:rPr>
              <a:t>behavioural</a:t>
            </a:r>
            <a:r>
              <a:rPr lang="en-US" dirty="0">
                <a:latin typeface="+mj-lt"/>
              </a:rPr>
              <a:t> interventions and where are their </a:t>
            </a:r>
            <a:r>
              <a:rPr lang="en-US" b="1" dirty="0">
                <a:latin typeface="+mj-lt"/>
              </a:rPr>
              <a:t>limits</a:t>
            </a:r>
            <a:r>
              <a:rPr lang="en-US" dirty="0">
                <a:latin typeface="+mj-lt"/>
              </a:rPr>
              <a:t>?</a:t>
            </a:r>
          </a:p>
          <a:p>
            <a:pPr marL="342900" indent="-342900">
              <a:lnSpc>
                <a:spcPct val="107000"/>
              </a:lnSpc>
              <a:spcAft>
                <a:spcPts val="400"/>
              </a:spcAft>
              <a:buFont typeface="+mj-lt"/>
              <a:buAutoNum type="arabicPeriod"/>
            </a:pPr>
            <a:endParaRPr lang="de-DE" sz="1800" noProof="0" dirty="0"/>
          </a:p>
          <a:p>
            <a:pPr marL="0" indent="0">
              <a:buNone/>
            </a:pPr>
            <a:endParaRPr lang="de-DE" noProof="0" dirty="0"/>
          </a:p>
          <a:p>
            <a:pPr marL="0" indent="0">
              <a:lnSpc>
                <a:spcPct val="107000"/>
              </a:lnSpc>
              <a:spcAft>
                <a:spcPts val="400"/>
              </a:spcAft>
              <a:buNone/>
            </a:pPr>
            <a:r>
              <a:rPr lang="de-DE" sz="2000" b="1" dirty="0"/>
              <a:t>Sources </a:t>
            </a:r>
            <a:r>
              <a:rPr lang="de-DE" sz="2000" b="1" dirty="0" err="1"/>
              <a:t>of</a:t>
            </a:r>
            <a:r>
              <a:rPr lang="de-DE" sz="2000" b="1" dirty="0"/>
              <a:t> </a:t>
            </a:r>
            <a:r>
              <a:rPr lang="de-DE" sz="2000" b="1" dirty="0" err="1"/>
              <a:t>knowledge</a:t>
            </a:r>
            <a:endParaRPr lang="de-DE" sz="2000" kern="100" dirty="0">
              <a:ea typeface="Calibri" panose="020F0502020204030204" pitchFamily="34" charset="0"/>
              <a:cs typeface="Times New Roman" panose="02020603050405020304" pitchFamily="18" charset="0"/>
              <a:hlinkClick r:id="rId5"/>
            </a:endParaRPr>
          </a:p>
          <a:p>
            <a:pPr marL="0" indent="0">
              <a:lnSpc>
                <a:spcPct val="107000"/>
              </a:lnSpc>
              <a:spcAft>
                <a:spcPts val="400"/>
              </a:spcAft>
              <a:buNone/>
            </a:pPr>
            <a:r>
              <a:rPr lang="de-DE" sz="1800" kern="100" noProof="0" dirty="0">
                <a:ea typeface="Calibri" panose="020F0502020204030204" pitchFamily="34" charset="0"/>
                <a:cs typeface="Times New Roman" panose="02020603050405020304" pitchFamily="18" charset="0"/>
                <a:hlinkClick r:id="rId6"/>
              </a:rPr>
              <a:t>Sustainable </a:t>
            </a:r>
            <a:r>
              <a:rPr lang="de-DE" sz="1800" kern="100" noProof="0" dirty="0" err="1">
                <a:ea typeface="Calibri" panose="020F0502020204030204" pitchFamily="34" charset="0"/>
                <a:cs typeface="Times New Roman" panose="02020603050405020304" pitchFamily="18" charset="0"/>
                <a:hlinkClick r:id="rId6"/>
              </a:rPr>
              <a:t>consumer</a:t>
            </a:r>
            <a:r>
              <a:rPr lang="de-DE" sz="1800" kern="100" noProof="0" dirty="0">
                <a:ea typeface="Calibri" panose="020F0502020204030204" pitchFamily="34" charset="0"/>
                <a:cs typeface="Times New Roman" panose="02020603050405020304" pitchFamily="18" charset="0"/>
                <a:hlinkClick r:id="rId6"/>
              </a:rPr>
              <a:t> </a:t>
            </a:r>
            <a:r>
              <a:rPr lang="de-DE" sz="1800" kern="100" noProof="0" dirty="0" err="1">
                <a:ea typeface="Calibri" panose="020F0502020204030204" pitchFamily="34" charset="0"/>
                <a:cs typeface="Times New Roman" panose="02020603050405020304" pitchFamily="18" charset="0"/>
                <a:hlinkClick r:id="rId6"/>
              </a:rPr>
              <a:t>behaviour</a:t>
            </a:r>
            <a:r>
              <a:rPr lang="de-DE" sz="1800" kern="100" noProof="0" dirty="0">
                <a:ea typeface="Calibri" panose="020F0502020204030204" pitchFamily="34" charset="0"/>
                <a:cs typeface="Times New Roman" panose="02020603050405020304" pitchFamily="18" charset="0"/>
                <a:hlinkClick r:id="rId6"/>
              </a:rPr>
              <a:t> </a:t>
            </a:r>
            <a:r>
              <a:rPr lang="de-DE" sz="1800" kern="100" noProof="0" dirty="0">
                <a:ea typeface="Calibri" panose="020F0502020204030204" pitchFamily="34" charset="0"/>
                <a:cs typeface="Times New Roman" panose="02020603050405020304" pitchFamily="18" charset="0"/>
              </a:rPr>
              <a:t>(Website NFP 73)</a:t>
            </a:r>
            <a:endParaRPr lang="de-DE" sz="1800" kern="100" noProof="0" dirty="0">
              <a:ea typeface="Calibri" panose="020F0502020204030204" pitchFamily="34" charset="0"/>
              <a:cs typeface="Times New Roman" panose="02020603050405020304" pitchFamily="18" charset="0"/>
              <a:hlinkClick r:id="rId5"/>
            </a:endParaRPr>
          </a:p>
          <a:p>
            <a:pPr marL="0" indent="0">
              <a:lnSpc>
                <a:spcPct val="107000"/>
              </a:lnSpc>
              <a:spcAft>
                <a:spcPts val="400"/>
              </a:spcAft>
              <a:buNone/>
            </a:pPr>
            <a:r>
              <a:rPr lang="en-US" dirty="0">
                <a:hlinkClick r:id="rId7"/>
              </a:rPr>
              <a:t>Improving the effectiveness of </a:t>
            </a:r>
            <a:r>
              <a:rPr lang="en-US" dirty="0" err="1">
                <a:hlinkClick r:id="rId7"/>
              </a:rPr>
              <a:t>behavioural</a:t>
            </a:r>
            <a:r>
              <a:rPr lang="en-US" dirty="0">
                <a:hlinkClick r:id="rId7"/>
              </a:rPr>
              <a:t> interventions </a:t>
            </a:r>
            <a:r>
              <a:rPr lang="de-DE" sz="1800" kern="100" noProof="0" dirty="0">
                <a:effectLst/>
                <a:ea typeface="Calibri" panose="020F0502020204030204" pitchFamily="34" charset="0"/>
                <a:cs typeface="Times New Roman" panose="02020603050405020304" pitchFamily="18" charset="0"/>
              </a:rPr>
              <a:t>(Policy Brief)</a:t>
            </a:r>
          </a:p>
          <a:p>
            <a:pPr marL="0" indent="0">
              <a:lnSpc>
                <a:spcPct val="107000"/>
              </a:lnSpc>
              <a:spcAft>
                <a:spcPts val="400"/>
              </a:spcAft>
              <a:buNone/>
            </a:pPr>
            <a:r>
              <a:rPr lang="de-DE" sz="1800" kern="100" noProof="0" dirty="0">
                <a:ea typeface="Calibri" panose="020F0502020204030204" pitchFamily="34" charset="0"/>
                <a:cs typeface="Times New Roman" panose="02020603050405020304" pitchFamily="18" charset="0"/>
                <a:hlinkClick r:id="rId8"/>
              </a:rPr>
              <a:t>Sustainable consumer </a:t>
            </a:r>
            <a:r>
              <a:rPr lang="de-DE" sz="1800" kern="100" noProof="0" dirty="0" err="1">
                <a:ea typeface="Calibri" panose="020F0502020204030204" pitchFamily="34" charset="0"/>
                <a:cs typeface="Times New Roman" panose="02020603050405020304" pitchFamily="18" charset="0"/>
                <a:hlinkClick r:id="rId8"/>
              </a:rPr>
              <a:t>behaviour</a:t>
            </a:r>
            <a:r>
              <a:rPr lang="de-DE" sz="1800" kern="100" noProof="0" dirty="0">
                <a:ea typeface="Calibri" panose="020F0502020204030204" pitchFamily="34" charset="0"/>
                <a:cs typeface="Times New Roman" panose="02020603050405020304" pitchFamily="18" charset="0"/>
                <a:hlinkClick r:id="rId8"/>
              </a:rPr>
              <a:t> </a:t>
            </a:r>
            <a:r>
              <a:rPr lang="de-DE" sz="1800" kern="100" noProof="0" dirty="0">
                <a:ea typeface="Calibri" panose="020F0502020204030204" pitchFamily="34" charset="0"/>
                <a:cs typeface="Times New Roman" panose="02020603050405020304" pitchFamily="18" charset="0"/>
              </a:rPr>
              <a:t>(</a:t>
            </a:r>
            <a:r>
              <a:rPr lang="de-DE" sz="1800" kern="100" noProof="0" dirty="0" err="1">
                <a:ea typeface="Calibri" panose="020F0502020204030204" pitchFamily="34" charset="0"/>
                <a:cs typeface="Times New Roman" panose="02020603050405020304" pitchFamily="18" charset="0"/>
              </a:rPr>
              <a:t>scientific</a:t>
            </a:r>
            <a:r>
              <a:rPr lang="de-DE" sz="1800" kern="100" noProof="0" dirty="0">
                <a:ea typeface="Calibri" panose="020F0502020204030204" pitchFamily="34" charset="0"/>
                <a:cs typeface="Times New Roman" panose="02020603050405020304" pitchFamily="18" charset="0"/>
              </a:rPr>
              <a:t> </a:t>
            </a:r>
            <a:r>
              <a:rPr lang="de-DE" sz="1800" kern="100" noProof="0" dirty="0" err="1">
                <a:ea typeface="Calibri" panose="020F0502020204030204" pitchFamily="34" charset="0"/>
                <a:cs typeface="Times New Roman" panose="02020603050405020304" pitchFamily="18" charset="0"/>
              </a:rPr>
              <a:t>lecture</a:t>
            </a:r>
            <a:r>
              <a:rPr lang="de-DE" sz="1800" kern="100" noProof="0" dirty="0">
                <a:ea typeface="Calibri" panose="020F0502020204030204" pitchFamily="34" charset="0"/>
                <a:cs typeface="Times New Roman" panose="02020603050405020304" pitchFamily="18" charset="0"/>
              </a:rPr>
              <a:t>)</a:t>
            </a:r>
            <a:endParaRPr lang="de-DE" sz="1800" kern="100" noProof="0" dirty="0">
              <a:effectLst/>
              <a:ea typeface="Calibri" panose="020F0502020204030204" pitchFamily="34" charset="0"/>
              <a:cs typeface="Times New Roman" panose="02020603050405020304" pitchFamily="18" charset="0"/>
            </a:endParaRPr>
          </a:p>
          <a:p>
            <a:endParaRPr lang="de-DE" noProof="0" dirty="0"/>
          </a:p>
        </p:txBody>
      </p:sp>
      <p:sp>
        <p:nvSpPr>
          <p:cNvPr id="4" name="Slide Number Placeholder 3">
            <a:extLst>
              <a:ext uri="{FF2B5EF4-FFF2-40B4-BE49-F238E27FC236}">
                <a16:creationId xmlns:a16="http://schemas.microsoft.com/office/drawing/2014/main" id="{DF817DD3-7D29-A064-B253-B2086F4FBE76}"/>
              </a:ext>
            </a:extLst>
          </p:cNvPr>
          <p:cNvSpPr>
            <a:spLocks noGrp="1"/>
          </p:cNvSpPr>
          <p:nvPr>
            <p:ph type="sldNum" sz="quarter" idx="14"/>
          </p:nvPr>
        </p:nvSpPr>
        <p:spPr/>
        <p:txBody>
          <a:bodyPr/>
          <a:lstStyle/>
          <a:p>
            <a:fld id="{476BE59D-4918-439E-9CBF-5840B2847889}" type="slidenum">
              <a:rPr lang="de-DE" noProof="0" smtClean="0"/>
              <a:pPr/>
              <a:t>17</a:t>
            </a:fld>
            <a:endParaRPr lang="de-DE" noProof="0" dirty="0"/>
          </a:p>
        </p:txBody>
      </p:sp>
      <p:sp>
        <p:nvSpPr>
          <p:cNvPr id="5" name="Footer Placeholder 4">
            <a:extLst>
              <a:ext uri="{FF2B5EF4-FFF2-40B4-BE49-F238E27FC236}">
                <a16:creationId xmlns:a16="http://schemas.microsoft.com/office/drawing/2014/main" id="{9E68A6BA-7EFC-FF46-B2ED-49AC4D695ED3}"/>
              </a:ext>
            </a:extLst>
          </p:cNvPr>
          <p:cNvSpPr>
            <a:spLocks noGrp="1"/>
          </p:cNvSpPr>
          <p:nvPr>
            <p:ph type="ftr" sz="quarter" idx="15"/>
          </p:nvPr>
        </p:nvSpPr>
        <p:spPr/>
        <p:txBody>
          <a:bodyPr/>
          <a:lstStyle/>
          <a:p>
            <a:r>
              <a:rPr lang="de-DE" noProof="0" dirty="0"/>
              <a:t>NFP 73 – Sustainable Economy</a:t>
            </a:r>
          </a:p>
        </p:txBody>
      </p:sp>
    </p:spTree>
    <p:extLst>
      <p:ext uri="{BB962C8B-B14F-4D97-AF65-F5344CB8AC3E}">
        <p14:creationId xmlns:p14="http://schemas.microsoft.com/office/powerpoint/2010/main" val="41816533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AD007A-17E5-4DEE-D225-570C918B7DB8}"/>
            </a:ext>
          </a:extLst>
        </p:cNvPr>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1DD41026-363D-F1A5-5C61-8F65FB46A4ED}"/>
              </a:ext>
            </a:extLst>
          </p:cNvPr>
          <p:cNvGraphicFramePr>
            <a:graphicFrameLocks noChangeAspect="1"/>
          </p:cNvGraphicFramePr>
          <p:nvPr>
            <p:custDataLst>
              <p:tags r:id="rId1"/>
            </p:custDataLst>
            <p:extLst>
              <p:ext uri="{D42A27DB-BD31-4B8C-83A1-F6EECF244321}">
                <p14:modId xmlns:p14="http://schemas.microsoft.com/office/powerpoint/2010/main" val="369234277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8" name="think-cell data - do not delete" hidden="1">
                        <a:extLst>
                          <a:ext uri="{FF2B5EF4-FFF2-40B4-BE49-F238E27FC236}">
                            <a16:creationId xmlns:a16="http://schemas.microsoft.com/office/drawing/2014/main" id="{1DD41026-363D-F1A5-5C61-8F65FB46A4ED}"/>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B875D40-9299-BAF9-9C14-1C8C3E5437A7}"/>
              </a:ext>
            </a:extLst>
          </p:cNvPr>
          <p:cNvSpPr>
            <a:spLocks noGrp="1"/>
          </p:cNvSpPr>
          <p:nvPr>
            <p:ph type="title"/>
          </p:nvPr>
        </p:nvSpPr>
        <p:spPr/>
        <p:txBody>
          <a:bodyPr vert="horz"/>
          <a:lstStyle/>
          <a:p>
            <a:r>
              <a:rPr lang="en-US" dirty="0"/>
              <a:t>Consumer </a:t>
            </a:r>
            <a:r>
              <a:rPr lang="en-US" dirty="0" err="1"/>
              <a:t>Behaviour</a:t>
            </a:r>
            <a:r>
              <a:rPr lang="en-US" dirty="0"/>
              <a:t> on the Example of Hot Water Consumption </a:t>
            </a:r>
            <a:r>
              <a:rPr lang="de-DE" noProof="0" dirty="0"/>
              <a:t>– Background and </a:t>
            </a:r>
            <a:r>
              <a:rPr lang="de-DE" noProof="0" dirty="0" err="1"/>
              <a:t>Aim</a:t>
            </a:r>
            <a:endParaRPr lang="de-DE" noProof="0" dirty="0"/>
          </a:p>
        </p:txBody>
      </p:sp>
      <p:sp>
        <p:nvSpPr>
          <p:cNvPr id="4" name="Slide Number Placeholder 3">
            <a:extLst>
              <a:ext uri="{FF2B5EF4-FFF2-40B4-BE49-F238E27FC236}">
                <a16:creationId xmlns:a16="http://schemas.microsoft.com/office/drawing/2014/main" id="{95F47115-0DC4-0153-44A6-0658DC91C9AD}"/>
              </a:ext>
            </a:extLst>
          </p:cNvPr>
          <p:cNvSpPr>
            <a:spLocks noGrp="1"/>
          </p:cNvSpPr>
          <p:nvPr>
            <p:ph type="sldNum" sz="quarter" idx="14"/>
          </p:nvPr>
        </p:nvSpPr>
        <p:spPr/>
        <p:txBody>
          <a:bodyPr/>
          <a:lstStyle/>
          <a:p>
            <a:fld id="{476BE59D-4918-439E-9CBF-5840B2847889}" type="slidenum">
              <a:rPr lang="de-DE" noProof="0" smtClean="0"/>
              <a:pPr/>
              <a:t>18</a:t>
            </a:fld>
            <a:endParaRPr lang="de-DE" noProof="0" dirty="0"/>
          </a:p>
        </p:txBody>
      </p:sp>
      <p:sp>
        <p:nvSpPr>
          <p:cNvPr id="6" name="Textplatzhalter 5">
            <a:extLst>
              <a:ext uri="{FF2B5EF4-FFF2-40B4-BE49-F238E27FC236}">
                <a16:creationId xmlns:a16="http://schemas.microsoft.com/office/drawing/2014/main" id="{21623536-6E27-EDFA-C43A-654E5AA5CAC8}"/>
              </a:ext>
            </a:extLst>
          </p:cNvPr>
          <p:cNvSpPr>
            <a:spLocks noGrp="1"/>
          </p:cNvSpPr>
          <p:nvPr>
            <p:ph type="body" sz="quarter" idx="13"/>
          </p:nvPr>
        </p:nvSpPr>
        <p:spPr>
          <a:xfrm>
            <a:off x="479426" y="2565400"/>
            <a:ext cx="7345360" cy="3455988"/>
          </a:xfrm>
        </p:spPr>
        <p:txBody>
          <a:bodyPr lIns="36000"/>
          <a:lstStyle/>
          <a:p>
            <a:pPr marL="0" indent="0">
              <a:buNone/>
            </a:pPr>
            <a:r>
              <a:rPr lang="en-US" sz="1600" dirty="0"/>
              <a:t>A wide range of economic and psychological measures aim to promote the sustainable use of resources. So far, the effectiveness of such measures has mainly been studied in isolation, without considering their impacts on other areas that are not directly targeted. These </a:t>
            </a:r>
            <a:r>
              <a:rPr lang="en-US" sz="1600" b="1" dirty="0"/>
              <a:t>“side effects” </a:t>
            </a:r>
            <a:r>
              <a:rPr lang="en-US" sz="1600" dirty="0"/>
              <a:t>are referred to as </a:t>
            </a:r>
            <a:r>
              <a:rPr lang="en-US" sz="1600" b="1" dirty="0"/>
              <a:t>transfer effects</a:t>
            </a:r>
            <a:r>
              <a:rPr lang="en-US" sz="1600" dirty="0"/>
              <a:t> or </a:t>
            </a:r>
            <a:r>
              <a:rPr lang="en-US" sz="1600" b="1" dirty="0"/>
              <a:t>spillovers.</a:t>
            </a:r>
            <a:r>
              <a:rPr lang="en-US" sz="1600" dirty="0"/>
              <a:t> They </a:t>
            </a:r>
            <a:r>
              <a:rPr lang="en-US" dirty="0">
                <a:solidFill>
                  <a:srgbClr val="83D0F5"/>
                </a:solidFill>
              </a:rPr>
              <a:t>can</a:t>
            </a:r>
            <a:r>
              <a:rPr lang="en-US" sz="1600" dirty="0"/>
              <a:t> be </a:t>
            </a:r>
            <a:r>
              <a:rPr lang="en-US" sz="1600" b="1" dirty="0"/>
              <a:t>positive</a:t>
            </a:r>
            <a:r>
              <a:rPr lang="en-US" sz="1600" dirty="0"/>
              <a:t> (more sustainable behavior in other areas of natural resources), </a:t>
            </a:r>
            <a:r>
              <a:rPr lang="en-US" sz="1600" b="1" dirty="0"/>
              <a:t>negative</a:t>
            </a:r>
            <a:r>
              <a:rPr lang="en-US" sz="1600" dirty="0"/>
              <a:t> (less sustainable behavior in other areas), or </a:t>
            </a:r>
            <a:r>
              <a:rPr lang="en-US" sz="1600" b="1" dirty="0"/>
              <a:t>neutral</a:t>
            </a:r>
            <a:r>
              <a:rPr lang="en-US" sz="1600" dirty="0"/>
              <a:t>.</a:t>
            </a:r>
            <a:endParaRPr lang="de-DE" sz="1600" noProof="0" dirty="0"/>
          </a:p>
          <a:p>
            <a:pPr marL="0" indent="0">
              <a:buNone/>
            </a:pPr>
            <a:br>
              <a:rPr lang="en-US" sz="1600" dirty="0"/>
            </a:br>
            <a:br>
              <a:rPr lang="en-US" sz="1600" dirty="0"/>
            </a:br>
            <a:endParaRPr lang="de-DE" sz="1600" noProof="0" dirty="0"/>
          </a:p>
        </p:txBody>
      </p:sp>
      <p:sp>
        <p:nvSpPr>
          <p:cNvPr id="3" name="Text Placeholder 2">
            <a:extLst>
              <a:ext uri="{FF2B5EF4-FFF2-40B4-BE49-F238E27FC236}">
                <a16:creationId xmlns:a16="http://schemas.microsoft.com/office/drawing/2014/main" id="{627657FA-CF8F-F784-02C4-869C070FBD67}"/>
              </a:ext>
            </a:extLst>
          </p:cNvPr>
          <p:cNvSpPr>
            <a:spLocks noGrp="1"/>
          </p:cNvSpPr>
          <p:nvPr>
            <p:ph type="body" sz="quarter" idx="12"/>
          </p:nvPr>
        </p:nvSpPr>
        <p:spPr>
          <a:xfrm>
            <a:off x="479424" y="1963271"/>
            <a:ext cx="7345362" cy="432267"/>
          </a:xfrm>
        </p:spPr>
        <p:txBody>
          <a:bodyPr/>
          <a:lstStyle/>
          <a:p>
            <a:pPr marL="0" indent="0">
              <a:buNone/>
            </a:pPr>
            <a:r>
              <a:rPr lang="de-DE" sz="2400" noProof="0" dirty="0"/>
              <a:t>Background</a:t>
            </a:r>
          </a:p>
        </p:txBody>
      </p:sp>
      <p:sp>
        <p:nvSpPr>
          <p:cNvPr id="5" name="Footer Placeholder 4">
            <a:extLst>
              <a:ext uri="{FF2B5EF4-FFF2-40B4-BE49-F238E27FC236}">
                <a16:creationId xmlns:a16="http://schemas.microsoft.com/office/drawing/2014/main" id="{1ED60D55-9AFC-5B39-CC28-6F1C51B20AC5}"/>
              </a:ext>
            </a:extLst>
          </p:cNvPr>
          <p:cNvSpPr>
            <a:spLocks noGrp="1"/>
          </p:cNvSpPr>
          <p:nvPr>
            <p:ph type="ftr" sz="quarter" idx="17"/>
          </p:nvPr>
        </p:nvSpPr>
        <p:spPr/>
        <p:txBody>
          <a:bodyPr/>
          <a:lstStyle/>
          <a:p>
            <a:r>
              <a:rPr lang="de-DE" noProof="0" dirty="0"/>
              <a:t>NFP 73 – Sustainable Economy</a:t>
            </a:r>
          </a:p>
        </p:txBody>
      </p:sp>
      <p:sp>
        <p:nvSpPr>
          <p:cNvPr id="12" name="Text Placeholder 2">
            <a:extLst>
              <a:ext uri="{FF2B5EF4-FFF2-40B4-BE49-F238E27FC236}">
                <a16:creationId xmlns:a16="http://schemas.microsoft.com/office/drawing/2014/main" id="{2A9D4122-100C-D433-6291-DD1E70E0732E}"/>
              </a:ext>
            </a:extLst>
          </p:cNvPr>
          <p:cNvSpPr txBox="1">
            <a:spLocks/>
          </p:cNvSpPr>
          <p:nvPr/>
        </p:nvSpPr>
        <p:spPr>
          <a:xfrm>
            <a:off x="8032376" y="1963271"/>
            <a:ext cx="3680199" cy="432267"/>
          </a:xfrm>
          <a:prstGeom prst="rect">
            <a:avLst/>
          </a:prstGeom>
          <a:solidFill>
            <a:srgbClr val="C95B40"/>
          </a:solidFill>
        </p:spPr>
        <p:txBody>
          <a:bodyPr vert="horz" lIns="144000" tIns="0" rIns="72000" bIns="0" rtlCol="0" anchor="ctr" anchorCtr="0">
            <a:noAutofit/>
          </a:bodyPr>
          <a:lstStyle>
            <a:lvl1pPr marL="0" indent="0" algn="l" defTabSz="914400" rtl="0" eaLnBrk="1" latinLnBrk="0" hangingPunct="1">
              <a:lnSpc>
                <a:spcPct val="100000"/>
              </a:lnSpc>
              <a:spcBef>
                <a:spcPts val="0"/>
              </a:spcBef>
              <a:buFont typeface="Arial" panose="020B0604020202020204" pitchFamily="34" charset="0"/>
              <a:buNone/>
              <a:defRPr sz="2800" b="1" kern="1200">
                <a:solidFill>
                  <a:srgbClr val="FFFFFF"/>
                </a:solidFill>
                <a:latin typeface="+mn-lt"/>
                <a:ea typeface="+mn-ea"/>
                <a:cs typeface="+mn-cs"/>
              </a:defRPr>
            </a:lvl1pPr>
            <a:lvl2pPr marL="216000" indent="0" algn="l" defTabSz="914400" rtl="0" eaLnBrk="1" latinLnBrk="0" hangingPunct="1">
              <a:lnSpc>
                <a:spcPct val="120000"/>
              </a:lnSpc>
              <a:spcBef>
                <a:spcPts val="0"/>
              </a:spcBef>
              <a:buFont typeface="Arial" panose="020B0604020202020204" pitchFamily="34" charset="0"/>
              <a:buNone/>
              <a:defRPr sz="1800" b="1" kern="1200">
                <a:solidFill>
                  <a:schemeClr val="tx1"/>
                </a:solidFill>
                <a:latin typeface="+mn-lt"/>
                <a:ea typeface="+mn-ea"/>
                <a:cs typeface="+mn-cs"/>
              </a:defRPr>
            </a:lvl2pPr>
            <a:lvl3pPr marL="432000" indent="0" algn="l" defTabSz="914400" rtl="0" eaLnBrk="1" latinLnBrk="0" hangingPunct="1">
              <a:lnSpc>
                <a:spcPct val="120000"/>
              </a:lnSpc>
              <a:spcBef>
                <a:spcPts val="0"/>
              </a:spcBef>
              <a:buFont typeface="Arial" panose="020B0604020202020204" pitchFamily="34" charset="0"/>
              <a:buNone/>
              <a:defRPr sz="1800" b="1" kern="1200">
                <a:solidFill>
                  <a:schemeClr val="tx1"/>
                </a:solidFill>
                <a:latin typeface="+mn-lt"/>
                <a:ea typeface="+mn-ea"/>
                <a:cs typeface="+mn-cs"/>
              </a:defRPr>
            </a:lvl3pPr>
            <a:lvl4pPr marL="648000" indent="0" algn="l" defTabSz="914400" rtl="0" eaLnBrk="1" latinLnBrk="0" hangingPunct="1">
              <a:lnSpc>
                <a:spcPct val="120000"/>
              </a:lnSpc>
              <a:spcBef>
                <a:spcPts val="0"/>
              </a:spcBef>
              <a:buFont typeface="Arial" panose="020B0604020202020204" pitchFamily="34" charset="0"/>
              <a:buNone/>
              <a:defRPr sz="1800" b="1" kern="1200">
                <a:solidFill>
                  <a:schemeClr val="tx1"/>
                </a:solidFill>
                <a:latin typeface="+mn-lt"/>
                <a:ea typeface="+mn-ea"/>
                <a:cs typeface="+mn-cs"/>
              </a:defRPr>
            </a:lvl4pPr>
            <a:lvl5pPr marL="864000" indent="0" algn="l" defTabSz="914400" rtl="0" eaLnBrk="1" latinLnBrk="0" hangingPunct="1">
              <a:lnSpc>
                <a:spcPct val="120000"/>
              </a:lnSpc>
              <a:spcBef>
                <a:spcPts val="0"/>
              </a:spcBef>
              <a:buFont typeface="Arial" panose="020B0604020202020204" pitchFamily="34" charset="0"/>
              <a:buNone/>
              <a:defRPr sz="1800" b="1" kern="1200">
                <a:solidFill>
                  <a:schemeClr val="tx1"/>
                </a:solidFill>
                <a:latin typeface="+mn-lt"/>
                <a:ea typeface="+mn-ea"/>
                <a:cs typeface="+mn-cs"/>
              </a:defRPr>
            </a:lvl5pPr>
            <a:lvl6pPr marL="1296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6pPr>
            <a:lvl7pPr marL="1512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7pPr>
            <a:lvl8pPr marL="1728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8pPr>
            <a:lvl9pPr marL="1944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9pPr>
          </a:lstStyle>
          <a:p>
            <a:r>
              <a:rPr lang="de-DE" sz="2400" dirty="0" err="1"/>
              <a:t>Aim</a:t>
            </a:r>
            <a:endParaRPr lang="de-DE" sz="2400" noProof="0" dirty="0"/>
          </a:p>
        </p:txBody>
      </p:sp>
      <p:sp>
        <p:nvSpPr>
          <p:cNvPr id="13" name="Textplatzhalter 5">
            <a:extLst>
              <a:ext uri="{FF2B5EF4-FFF2-40B4-BE49-F238E27FC236}">
                <a16:creationId xmlns:a16="http://schemas.microsoft.com/office/drawing/2014/main" id="{9412D080-538E-BF91-5DC4-B123D47D9426}"/>
              </a:ext>
            </a:extLst>
          </p:cNvPr>
          <p:cNvSpPr txBox="1">
            <a:spLocks/>
          </p:cNvSpPr>
          <p:nvPr/>
        </p:nvSpPr>
        <p:spPr>
          <a:xfrm>
            <a:off x="8256575" y="2565400"/>
            <a:ext cx="3333472" cy="3455988"/>
          </a:xfrm>
          <a:prstGeom prst="rect">
            <a:avLst/>
          </a:prstGeom>
        </p:spPr>
        <p:txBody>
          <a:bodyPr vert="horz" lIns="0" tIns="0" rIns="0" bIns="0" rtlCol="0">
            <a:noAutofit/>
          </a:bodyPr>
          <a:lstStyle>
            <a:lvl1pPr marL="216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2pPr>
            <a:lvl3pPr marL="648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3pPr>
            <a:lvl4pPr marL="864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4pPr>
            <a:lvl5pPr marL="1080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5pPr>
            <a:lvl6pPr marL="1296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6pPr>
            <a:lvl7pPr marL="1512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7pPr>
            <a:lvl8pPr marL="1728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8pPr>
            <a:lvl9pPr marL="1944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9pPr>
          </a:lstStyle>
          <a:p>
            <a:endParaRPr lang="de-DE" noProof="0" dirty="0"/>
          </a:p>
        </p:txBody>
      </p:sp>
      <p:sp>
        <p:nvSpPr>
          <p:cNvPr id="14" name="Textplatzhalter 5">
            <a:extLst>
              <a:ext uri="{FF2B5EF4-FFF2-40B4-BE49-F238E27FC236}">
                <a16:creationId xmlns:a16="http://schemas.microsoft.com/office/drawing/2014/main" id="{DC57D24A-8657-25B3-2C0A-2CA96DCA0D33}"/>
              </a:ext>
            </a:extLst>
          </p:cNvPr>
          <p:cNvSpPr txBox="1">
            <a:spLocks/>
          </p:cNvSpPr>
          <p:nvPr/>
        </p:nvSpPr>
        <p:spPr>
          <a:xfrm>
            <a:off x="8032376" y="2565400"/>
            <a:ext cx="3770199" cy="3455988"/>
          </a:xfrm>
          <a:prstGeom prst="rect">
            <a:avLst/>
          </a:prstGeom>
        </p:spPr>
        <p:txBody>
          <a:bodyPr vert="horz" lIns="36000" tIns="0" rIns="0" bIns="0" rtlCol="0">
            <a:noAutofit/>
          </a:bodyPr>
          <a:lstStyle>
            <a:lvl1pPr marL="216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2pPr>
            <a:lvl3pPr marL="648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3pPr>
            <a:lvl4pPr marL="864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4pPr>
            <a:lvl5pPr marL="1080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5pPr>
            <a:lvl6pPr marL="1296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6pPr>
            <a:lvl7pPr marL="1512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7pPr>
            <a:lvl8pPr marL="1728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8pPr>
            <a:lvl9pPr marL="1944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9pPr>
          </a:lstStyle>
          <a:p>
            <a:pPr>
              <a:buNone/>
            </a:pPr>
            <a:r>
              <a:rPr lang="en-US" sz="1600" dirty="0"/>
              <a:t>With this project, we aimed to answer three main questions:</a:t>
            </a:r>
            <a:endParaRPr lang="de-DE" sz="1600" noProof="0" dirty="0"/>
          </a:p>
          <a:p>
            <a:pPr marL="342900" indent="-342900">
              <a:buFont typeface="+mj-lt"/>
              <a:buAutoNum type="arabicPeriod"/>
            </a:pPr>
            <a:r>
              <a:rPr lang="en-US" sz="1600" dirty="0"/>
              <a:t>Which </a:t>
            </a:r>
            <a:r>
              <a:rPr lang="en-US" sz="1600" b="1" dirty="0"/>
              <a:t>measures</a:t>
            </a:r>
            <a:r>
              <a:rPr lang="en-US" sz="1600" dirty="0"/>
              <a:t> generate </a:t>
            </a:r>
            <a:r>
              <a:rPr lang="en-US" sz="1600" b="1" dirty="0"/>
              <a:t>positive spillover effects </a:t>
            </a:r>
            <a:r>
              <a:rPr lang="en-US" sz="1600" dirty="0"/>
              <a:t>or </a:t>
            </a:r>
            <a:r>
              <a:rPr lang="en-US" sz="1600" b="1" dirty="0"/>
              <a:t>prevent negative </a:t>
            </a:r>
            <a:r>
              <a:rPr lang="en-US" sz="1600" dirty="0"/>
              <a:t>ones? </a:t>
            </a:r>
          </a:p>
          <a:p>
            <a:pPr marL="342900" indent="-342900">
              <a:buFont typeface="+mj-lt"/>
              <a:buAutoNum type="arabicPeriod"/>
            </a:pPr>
            <a:r>
              <a:rPr lang="en-US" sz="1600" dirty="0"/>
              <a:t>Which factors explain the </a:t>
            </a:r>
            <a:r>
              <a:rPr lang="en-US" sz="1600" b="1" dirty="0"/>
              <a:t>existence</a:t>
            </a:r>
            <a:r>
              <a:rPr lang="en-US" sz="1600" dirty="0"/>
              <a:t>, </a:t>
            </a:r>
            <a:r>
              <a:rPr lang="en-US" sz="1600" b="1" dirty="0"/>
              <a:t>direction</a:t>
            </a:r>
            <a:r>
              <a:rPr lang="en-US" sz="1600" dirty="0"/>
              <a:t>, and </a:t>
            </a:r>
            <a:r>
              <a:rPr lang="en-US" sz="1600" b="1" dirty="0"/>
              <a:t>intensity</a:t>
            </a:r>
            <a:r>
              <a:rPr lang="en-US" sz="1600" dirty="0"/>
              <a:t> of spillover effects</a:t>
            </a:r>
            <a:r>
              <a:rPr lang="de-DE" sz="1600" noProof="0" dirty="0"/>
              <a:t>?</a:t>
            </a:r>
          </a:p>
          <a:p>
            <a:pPr marL="342900" indent="-342900">
              <a:buFont typeface="+mj-lt"/>
              <a:buAutoNum type="arabicPeriod"/>
            </a:pPr>
            <a:r>
              <a:rPr lang="en-US" sz="1600" dirty="0"/>
              <a:t>Which </a:t>
            </a:r>
            <a:r>
              <a:rPr lang="en-US" sz="1600" b="1" dirty="0"/>
              <a:t>areas</a:t>
            </a:r>
            <a:r>
              <a:rPr lang="en-US" sz="1600" dirty="0"/>
              <a:t> of </a:t>
            </a:r>
            <a:r>
              <a:rPr lang="en-US" sz="1600" b="1" dirty="0"/>
              <a:t>natural resource use </a:t>
            </a:r>
            <a:r>
              <a:rPr lang="en-US" sz="1600" dirty="0"/>
              <a:t>have the potential for spillovers?</a:t>
            </a:r>
            <a:endParaRPr lang="de-DE" sz="1600" noProof="0" dirty="0"/>
          </a:p>
        </p:txBody>
      </p:sp>
    </p:spTree>
    <p:extLst>
      <p:ext uri="{BB962C8B-B14F-4D97-AF65-F5344CB8AC3E}">
        <p14:creationId xmlns:p14="http://schemas.microsoft.com/office/powerpoint/2010/main" val="12960332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360C43-E098-FEFE-2598-D8D6461A6976}"/>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406C3D4A-39F8-9C5F-0B79-73CA97966E4C}"/>
              </a:ext>
            </a:extLst>
          </p:cNvPr>
          <p:cNvGraphicFramePr>
            <a:graphicFrameLocks noChangeAspect="1"/>
          </p:cNvGraphicFramePr>
          <p:nvPr>
            <p:custDataLst>
              <p:tags r:id="rId1"/>
            </p:custDataLst>
            <p:extLst>
              <p:ext uri="{D42A27DB-BD31-4B8C-83A1-F6EECF244321}">
                <p14:modId xmlns:p14="http://schemas.microsoft.com/office/powerpoint/2010/main" val="230913921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think-cell data - do not delete" hidden="1">
                        <a:extLst>
                          <a:ext uri="{FF2B5EF4-FFF2-40B4-BE49-F238E27FC236}">
                            <a16:creationId xmlns:a16="http://schemas.microsoft.com/office/drawing/2014/main" id="{406C3D4A-39F8-9C5F-0B79-73CA97966E4C}"/>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C39029C-38A1-D76A-2A7C-B454FA79B4CD}"/>
              </a:ext>
            </a:extLst>
          </p:cNvPr>
          <p:cNvSpPr>
            <a:spLocks noGrp="1"/>
          </p:cNvSpPr>
          <p:nvPr>
            <p:ph type="title"/>
          </p:nvPr>
        </p:nvSpPr>
        <p:spPr/>
        <p:txBody>
          <a:bodyPr vert="horz"/>
          <a:lstStyle/>
          <a:p>
            <a:r>
              <a:rPr lang="en-US" dirty="0"/>
              <a:t>Consumer </a:t>
            </a:r>
            <a:r>
              <a:rPr lang="en-US" dirty="0" err="1"/>
              <a:t>Behaviour</a:t>
            </a:r>
            <a:r>
              <a:rPr lang="en-US" dirty="0"/>
              <a:t> on the Example of Hot Water Consumption </a:t>
            </a:r>
            <a:r>
              <a:rPr lang="de-DE" noProof="0" dirty="0"/>
              <a:t>– </a:t>
            </a:r>
            <a:r>
              <a:rPr lang="de-DE" noProof="0" dirty="0" err="1"/>
              <a:t>Results</a:t>
            </a:r>
            <a:r>
              <a:rPr lang="de-DE" noProof="0" dirty="0"/>
              <a:t> I</a:t>
            </a:r>
          </a:p>
        </p:txBody>
      </p:sp>
      <p:sp>
        <p:nvSpPr>
          <p:cNvPr id="3" name="Text Placeholder 2">
            <a:extLst>
              <a:ext uri="{FF2B5EF4-FFF2-40B4-BE49-F238E27FC236}">
                <a16:creationId xmlns:a16="http://schemas.microsoft.com/office/drawing/2014/main" id="{A7FF03A5-4D81-F2C0-A370-78731E7FA255}"/>
              </a:ext>
            </a:extLst>
          </p:cNvPr>
          <p:cNvSpPr>
            <a:spLocks noGrp="1"/>
          </p:cNvSpPr>
          <p:nvPr>
            <p:ph type="body" sz="quarter" idx="13"/>
          </p:nvPr>
        </p:nvSpPr>
        <p:spPr>
          <a:xfrm>
            <a:off x="479425" y="1731161"/>
            <a:ext cx="11233150" cy="4213225"/>
          </a:xfrm>
        </p:spPr>
        <p:txBody>
          <a:bodyPr/>
          <a:lstStyle/>
          <a:p>
            <a:pPr marL="0" indent="0">
              <a:buNone/>
            </a:pPr>
            <a:r>
              <a:rPr lang="en-US" b="1" dirty="0"/>
              <a:t>Analysis of sustainable consumer behavior in different settings</a:t>
            </a:r>
            <a:br>
              <a:rPr lang="en-US" dirty="0"/>
            </a:br>
            <a:r>
              <a:rPr lang="en-US" dirty="0"/>
              <a:t>We conducted field analyses, laboratory experiments, and surveys in various settings in Switzerland and Singapore. In doing so, we observed consumption behavior in households, hotel rooms, student residences, shops, and in the laboratory, as well as in mobility contexts. We tested a wide range of measures to promote sustainable consumption behavior: </a:t>
            </a:r>
            <a:r>
              <a:rPr lang="en-US" dirty="0">
                <a:solidFill>
                  <a:srgbClr val="83D0F5"/>
                </a:solidFill>
              </a:rPr>
              <a:t>consumption</a:t>
            </a:r>
            <a:r>
              <a:rPr lang="en-US" dirty="0"/>
              <a:t> </a:t>
            </a:r>
            <a:r>
              <a:rPr lang="en-US" dirty="0">
                <a:solidFill>
                  <a:srgbClr val="83D0F5"/>
                </a:solidFill>
              </a:rPr>
              <a:t>feedback,</a:t>
            </a:r>
            <a:r>
              <a:rPr lang="en-US" dirty="0"/>
              <a:t> </a:t>
            </a:r>
            <a:r>
              <a:rPr lang="en-US" dirty="0">
                <a:solidFill>
                  <a:srgbClr val="83D0F5"/>
                </a:solidFill>
              </a:rPr>
              <a:t>environmental protection tips, goal setting, social comparisons, financial and ecological incentives, sustainability labels</a:t>
            </a:r>
            <a:r>
              <a:rPr lang="en-US" dirty="0"/>
              <a:t>, </a:t>
            </a:r>
            <a:r>
              <a:rPr lang="en-US" dirty="0">
                <a:solidFill>
                  <a:srgbClr val="83D0F5"/>
                </a:solidFill>
              </a:rPr>
              <a:t>appeals to social identity </a:t>
            </a:r>
            <a:r>
              <a:rPr lang="en-US" dirty="0"/>
              <a:t>and </a:t>
            </a:r>
            <a:r>
              <a:rPr lang="en-US" dirty="0">
                <a:solidFill>
                  <a:srgbClr val="83D0F5"/>
                </a:solidFill>
              </a:rPr>
              <a:t>social norms</a:t>
            </a:r>
            <a:r>
              <a:rPr lang="en-US" dirty="0"/>
              <a:t>, </a:t>
            </a:r>
            <a:r>
              <a:rPr lang="en-US" dirty="0">
                <a:solidFill>
                  <a:srgbClr val="83D0F5"/>
                </a:solidFill>
              </a:rPr>
              <a:t>moral incentives</a:t>
            </a:r>
            <a:r>
              <a:rPr lang="en-US" dirty="0"/>
              <a:t>, as well as </a:t>
            </a:r>
            <a:r>
              <a:rPr lang="en-US" dirty="0">
                <a:solidFill>
                  <a:srgbClr val="83D0F5"/>
                </a:solidFill>
              </a:rPr>
              <a:t>default choice strategies </a:t>
            </a:r>
            <a:r>
              <a:rPr lang="en-US" dirty="0"/>
              <a:t>or </a:t>
            </a:r>
            <a:r>
              <a:rPr lang="en-US" dirty="0">
                <a:solidFill>
                  <a:srgbClr val="83D0F5"/>
                </a:solidFill>
              </a:rPr>
              <a:t>competition</a:t>
            </a:r>
            <a:r>
              <a:rPr lang="en-US" dirty="0"/>
              <a:t>.</a:t>
            </a:r>
          </a:p>
          <a:p>
            <a:pPr marL="0" indent="0">
              <a:buNone/>
            </a:pPr>
            <a:endParaRPr lang="en-US" dirty="0"/>
          </a:p>
          <a:p>
            <a:pPr marL="0" indent="0">
              <a:buNone/>
            </a:pPr>
            <a:r>
              <a:rPr lang="en-US" b="1" dirty="0"/>
              <a:t>Sustainable behavior with correlations and spillover effects (I)</a:t>
            </a:r>
            <a:br>
              <a:rPr lang="en-US" dirty="0"/>
            </a:br>
            <a:r>
              <a:rPr lang="en-US" dirty="0"/>
              <a:t>Regardless of the type of intervention, our studies found no evidence of overall negative spillover effects. Positive spillover effects were observed for certain measures and in certain domains. For example, in a </a:t>
            </a:r>
            <a:r>
              <a:rPr lang="en-US" dirty="0">
                <a:solidFill>
                  <a:srgbClr val="83D0F5"/>
                </a:solidFill>
              </a:rPr>
              <a:t>field experiment</a:t>
            </a:r>
            <a:r>
              <a:rPr lang="en-US" dirty="0"/>
              <a:t> involving </a:t>
            </a:r>
            <a:r>
              <a:rPr lang="en-US" dirty="0">
                <a:solidFill>
                  <a:srgbClr val="83D0F5"/>
                </a:solidFill>
              </a:rPr>
              <a:t>782 residential blocks </a:t>
            </a:r>
            <a:r>
              <a:rPr lang="en-US" dirty="0"/>
              <a:t>in Switzerland, we observed that in addition to </a:t>
            </a:r>
            <a:r>
              <a:rPr lang="en-US" dirty="0">
                <a:solidFill>
                  <a:srgbClr val="83D0F5"/>
                </a:solidFill>
              </a:rPr>
              <a:t>hot water use</a:t>
            </a:r>
            <a:r>
              <a:rPr lang="en-US" dirty="0"/>
              <a:t>, </a:t>
            </a:r>
            <a:r>
              <a:rPr lang="en-US" dirty="0">
                <a:solidFill>
                  <a:srgbClr val="83D0F5"/>
                </a:solidFill>
              </a:rPr>
              <a:t>cold</a:t>
            </a:r>
            <a:r>
              <a:rPr lang="en-US" dirty="0"/>
              <a:t> </a:t>
            </a:r>
            <a:r>
              <a:rPr lang="en-US" dirty="0">
                <a:solidFill>
                  <a:srgbClr val="83D0F5"/>
                </a:solidFill>
              </a:rPr>
              <a:t>water consumption </a:t>
            </a:r>
            <a:r>
              <a:rPr lang="en-US" dirty="0"/>
              <a:t>and </a:t>
            </a:r>
            <a:r>
              <a:rPr lang="en-US" dirty="0">
                <a:solidFill>
                  <a:srgbClr val="83D0F5"/>
                </a:solidFill>
              </a:rPr>
              <a:t>heating were consistently reduced</a:t>
            </a:r>
            <a:r>
              <a:rPr lang="en-US" dirty="0"/>
              <a:t>.</a:t>
            </a:r>
          </a:p>
        </p:txBody>
      </p:sp>
      <p:sp>
        <p:nvSpPr>
          <p:cNvPr id="4" name="Slide Number Placeholder 3">
            <a:extLst>
              <a:ext uri="{FF2B5EF4-FFF2-40B4-BE49-F238E27FC236}">
                <a16:creationId xmlns:a16="http://schemas.microsoft.com/office/drawing/2014/main" id="{515A3631-7116-FF4F-010E-733192C625EC}"/>
              </a:ext>
            </a:extLst>
          </p:cNvPr>
          <p:cNvSpPr>
            <a:spLocks noGrp="1"/>
          </p:cNvSpPr>
          <p:nvPr>
            <p:ph type="sldNum" sz="quarter" idx="14"/>
          </p:nvPr>
        </p:nvSpPr>
        <p:spPr/>
        <p:txBody>
          <a:bodyPr/>
          <a:lstStyle/>
          <a:p>
            <a:fld id="{476BE59D-4918-439E-9CBF-5840B2847889}" type="slidenum">
              <a:rPr lang="de-DE" noProof="0" smtClean="0"/>
              <a:pPr/>
              <a:t>19</a:t>
            </a:fld>
            <a:endParaRPr lang="de-DE" noProof="0" dirty="0"/>
          </a:p>
        </p:txBody>
      </p:sp>
      <p:sp>
        <p:nvSpPr>
          <p:cNvPr id="5" name="Footer Placeholder 4">
            <a:extLst>
              <a:ext uri="{FF2B5EF4-FFF2-40B4-BE49-F238E27FC236}">
                <a16:creationId xmlns:a16="http://schemas.microsoft.com/office/drawing/2014/main" id="{9BCFC05B-9E98-663D-6D9F-FB4A9F17C395}"/>
              </a:ext>
            </a:extLst>
          </p:cNvPr>
          <p:cNvSpPr>
            <a:spLocks noGrp="1"/>
          </p:cNvSpPr>
          <p:nvPr>
            <p:ph type="ftr" sz="quarter" idx="15"/>
          </p:nvPr>
        </p:nvSpPr>
        <p:spPr/>
        <p:txBody>
          <a:bodyPr/>
          <a:lstStyle/>
          <a:p>
            <a:r>
              <a:rPr lang="de-DE" noProof="0" dirty="0"/>
              <a:t>NFP 73 – Sustainable Economy</a:t>
            </a:r>
          </a:p>
        </p:txBody>
      </p:sp>
    </p:spTree>
    <p:extLst>
      <p:ext uri="{BB962C8B-B14F-4D97-AF65-F5344CB8AC3E}">
        <p14:creationId xmlns:p14="http://schemas.microsoft.com/office/powerpoint/2010/main" val="7853562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3929614E-F26D-0074-B5B4-6FB7D36039F8}"/>
              </a:ext>
            </a:extLst>
          </p:cNvPr>
          <p:cNvGraphicFramePr>
            <a:graphicFrameLocks noChangeAspect="1"/>
          </p:cNvGraphicFramePr>
          <p:nvPr>
            <p:custDataLst>
              <p:tags r:id="rId1"/>
            </p:custDataLst>
            <p:extLst>
              <p:ext uri="{D42A27DB-BD31-4B8C-83A1-F6EECF244321}">
                <p14:modId xmlns:p14="http://schemas.microsoft.com/office/powerpoint/2010/main" val="41487484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8" name="think-cell data - do not delete" hidden="1">
                        <a:extLst>
                          <a:ext uri="{FF2B5EF4-FFF2-40B4-BE49-F238E27FC236}">
                            <a16:creationId xmlns:a16="http://schemas.microsoft.com/office/drawing/2014/main" id="{3929614E-F26D-0074-B5B4-6FB7D36039F8}"/>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3945439-1C16-BCB2-4C79-260618DAD0B2}"/>
              </a:ext>
            </a:extLst>
          </p:cNvPr>
          <p:cNvSpPr>
            <a:spLocks noGrp="1"/>
          </p:cNvSpPr>
          <p:nvPr>
            <p:ph type="title"/>
          </p:nvPr>
        </p:nvSpPr>
        <p:spPr/>
        <p:txBody>
          <a:bodyPr vert="horz"/>
          <a:lstStyle/>
          <a:p>
            <a:r>
              <a:rPr lang="de-DE" dirty="0"/>
              <a:t>Focus</a:t>
            </a:r>
            <a:r>
              <a:rPr lang="de-DE" noProof="0" dirty="0"/>
              <a:t> </a:t>
            </a:r>
            <a:r>
              <a:rPr lang="de-CH" dirty="0" err="1"/>
              <a:t>Sustainable</a:t>
            </a:r>
            <a:r>
              <a:rPr lang="de-CH" dirty="0"/>
              <a:t> </a:t>
            </a:r>
            <a:r>
              <a:rPr lang="de-CH" dirty="0" err="1"/>
              <a:t>Behaviour</a:t>
            </a:r>
            <a:br>
              <a:rPr lang="de-CH" b="1" dirty="0"/>
            </a:br>
            <a:endParaRPr lang="de-DE" noProof="0" dirty="0"/>
          </a:p>
        </p:txBody>
      </p:sp>
      <p:sp>
        <p:nvSpPr>
          <p:cNvPr id="3" name="Text Placeholder 2">
            <a:extLst>
              <a:ext uri="{FF2B5EF4-FFF2-40B4-BE49-F238E27FC236}">
                <a16:creationId xmlns:a16="http://schemas.microsoft.com/office/drawing/2014/main" id="{C21A7579-B93C-DD18-A750-BECCE46D9BF0}"/>
              </a:ext>
            </a:extLst>
          </p:cNvPr>
          <p:cNvSpPr>
            <a:spLocks noGrp="1"/>
          </p:cNvSpPr>
          <p:nvPr>
            <p:ph type="body" sz="quarter" idx="13"/>
          </p:nvPr>
        </p:nvSpPr>
        <p:spPr>
          <a:xfrm>
            <a:off x="4378960" y="1808163"/>
            <a:ext cx="7333615" cy="4213225"/>
          </a:xfrm>
        </p:spPr>
        <p:txBody>
          <a:bodyPr/>
          <a:lstStyle/>
          <a:p>
            <a:pPr marL="0" indent="0">
              <a:buNone/>
            </a:pPr>
            <a:r>
              <a:rPr lang="de-DE" noProof="0" dirty="0"/>
              <a:t>«</a:t>
            </a:r>
            <a:r>
              <a:rPr lang="en-US" b="1" dirty="0"/>
              <a:t>Individual</a:t>
            </a:r>
            <a:r>
              <a:rPr lang="en-US" dirty="0"/>
              <a:t> consumption </a:t>
            </a:r>
            <a:r>
              <a:rPr lang="en-US" b="1" dirty="0"/>
              <a:t>decisions</a:t>
            </a:r>
            <a:r>
              <a:rPr lang="en-US" dirty="0"/>
              <a:t> shape a society’s </a:t>
            </a:r>
            <a:r>
              <a:rPr lang="en-US" b="1" dirty="0"/>
              <a:t>ecological footprint</a:t>
            </a:r>
            <a:r>
              <a:rPr lang="en-US" dirty="0"/>
              <a:t>. The Swiss Sustainable Consumption Observatory (SSCO) cross-sectional survey on sustainable consumption is conducted regularly in the three major language regions and provides insights into </a:t>
            </a:r>
            <a:r>
              <a:rPr lang="en-US" b="1" dirty="0"/>
              <a:t>behaviors</a:t>
            </a:r>
            <a:r>
              <a:rPr lang="en-US" dirty="0"/>
              <a:t> and </a:t>
            </a:r>
            <a:r>
              <a:rPr lang="en-US" b="1" dirty="0"/>
              <a:t>trends</a:t>
            </a:r>
            <a:r>
              <a:rPr lang="en-US" dirty="0"/>
              <a:t> in this area</a:t>
            </a:r>
            <a:r>
              <a:rPr lang="de-DE" noProof="0" dirty="0"/>
              <a:t>.»</a:t>
            </a:r>
          </a:p>
          <a:p>
            <a:pPr marL="0" indent="0">
              <a:buNone/>
            </a:pPr>
            <a:endParaRPr lang="de-DE" noProof="0" dirty="0"/>
          </a:p>
          <a:p>
            <a:pPr marL="0" indent="0" algn="r">
              <a:buNone/>
            </a:pPr>
            <a:endParaRPr lang="de-DE" noProof="0" dirty="0"/>
          </a:p>
          <a:p>
            <a:pPr marL="0" indent="0" algn="r">
              <a:buNone/>
            </a:pPr>
            <a:endParaRPr lang="de-DE" dirty="0"/>
          </a:p>
          <a:p>
            <a:pPr marL="0" indent="0" algn="r">
              <a:buNone/>
            </a:pPr>
            <a:endParaRPr lang="de-DE" noProof="0" dirty="0"/>
          </a:p>
          <a:p>
            <a:pPr marL="0" indent="0" algn="r">
              <a:buNone/>
            </a:pPr>
            <a:endParaRPr lang="de-DE" dirty="0"/>
          </a:p>
          <a:p>
            <a:pPr marL="0" indent="0" algn="r">
              <a:buNone/>
            </a:pPr>
            <a:endParaRPr lang="de-DE" noProof="0" dirty="0"/>
          </a:p>
          <a:p>
            <a:pPr marL="0" indent="0" algn="r">
              <a:buNone/>
            </a:pPr>
            <a:r>
              <a:rPr lang="de-DE" noProof="0" dirty="0"/>
              <a:t>NFP73, </a:t>
            </a:r>
            <a:r>
              <a:rPr lang="de-DE" dirty="0"/>
              <a:t>Sustainable </a:t>
            </a:r>
            <a:r>
              <a:rPr lang="de-DE" dirty="0" err="1"/>
              <a:t>Behaviour</a:t>
            </a:r>
            <a:endParaRPr lang="de-DE" noProof="0" dirty="0"/>
          </a:p>
          <a:p>
            <a:pPr marL="0" indent="0">
              <a:buNone/>
            </a:pPr>
            <a:endParaRPr lang="de-DE" noProof="0" dirty="0"/>
          </a:p>
          <a:p>
            <a:pPr marL="0" indent="0">
              <a:buNone/>
            </a:pPr>
            <a:endParaRPr lang="de-DE" noProof="0" dirty="0"/>
          </a:p>
        </p:txBody>
      </p:sp>
      <p:sp>
        <p:nvSpPr>
          <p:cNvPr id="4" name="Slide Number Placeholder 3">
            <a:extLst>
              <a:ext uri="{FF2B5EF4-FFF2-40B4-BE49-F238E27FC236}">
                <a16:creationId xmlns:a16="http://schemas.microsoft.com/office/drawing/2014/main" id="{5CA1063C-4DC7-7FB6-3C65-151372E8A5DC}"/>
              </a:ext>
            </a:extLst>
          </p:cNvPr>
          <p:cNvSpPr>
            <a:spLocks noGrp="1"/>
          </p:cNvSpPr>
          <p:nvPr>
            <p:ph type="sldNum" sz="quarter" idx="14"/>
          </p:nvPr>
        </p:nvSpPr>
        <p:spPr/>
        <p:txBody>
          <a:bodyPr/>
          <a:lstStyle/>
          <a:p>
            <a:fld id="{476BE59D-4918-439E-9CBF-5840B2847889}" type="slidenum">
              <a:rPr lang="de-DE" noProof="0" smtClean="0"/>
              <a:pPr/>
              <a:t>2</a:t>
            </a:fld>
            <a:endParaRPr lang="de-DE" noProof="0" dirty="0"/>
          </a:p>
        </p:txBody>
      </p:sp>
      <p:sp>
        <p:nvSpPr>
          <p:cNvPr id="5" name="Footer Placeholder 4">
            <a:extLst>
              <a:ext uri="{FF2B5EF4-FFF2-40B4-BE49-F238E27FC236}">
                <a16:creationId xmlns:a16="http://schemas.microsoft.com/office/drawing/2014/main" id="{AA542CC3-E793-79D5-118B-B5A042425988}"/>
              </a:ext>
            </a:extLst>
          </p:cNvPr>
          <p:cNvSpPr>
            <a:spLocks noGrp="1"/>
          </p:cNvSpPr>
          <p:nvPr>
            <p:ph type="ftr" sz="quarter" idx="15"/>
          </p:nvPr>
        </p:nvSpPr>
        <p:spPr/>
        <p:txBody>
          <a:bodyPr/>
          <a:lstStyle/>
          <a:p>
            <a:r>
              <a:rPr lang="de-DE" noProof="0" dirty="0"/>
              <a:t>NFP 73 – </a:t>
            </a:r>
            <a:r>
              <a:rPr lang="de-DE" dirty="0"/>
              <a:t>Sustainable Economy</a:t>
            </a:r>
            <a:endParaRPr lang="de-DE" noProof="0" dirty="0"/>
          </a:p>
        </p:txBody>
      </p:sp>
      <p:pic>
        <p:nvPicPr>
          <p:cNvPr id="6" name="object 4">
            <a:extLst>
              <a:ext uri="{FF2B5EF4-FFF2-40B4-BE49-F238E27FC236}">
                <a16:creationId xmlns:a16="http://schemas.microsoft.com/office/drawing/2014/main" id="{679D2159-8369-F56C-AA67-8A0E421E234D}"/>
              </a:ext>
            </a:extLst>
          </p:cNvPr>
          <p:cNvPicPr/>
          <p:nvPr/>
        </p:nvPicPr>
        <p:blipFill>
          <a:blip r:embed="rId5" cstate="print"/>
          <a:stretch>
            <a:fillRect/>
          </a:stretch>
        </p:blipFill>
        <p:spPr>
          <a:xfrm>
            <a:off x="720000" y="1655063"/>
            <a:ext cx="2534188" cy="3741689"/>
          </a:xfrm>
          <a:prstGeom prst="rect">
            <a:avLst/>
          </a:prstGeom>
        </p:spPr>
      </p:pic>
    </p:spTree>
    <p:extLst>
      <p:ext uri="{BB962C8B-B14F-4D97-AF65-F5344CB8AC3E}">
        <p14:creationId xmlns:p14="http://schemas.microsoft.com/office/powerpoint/2010/main" val="31711595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696054-EDC4-6F7C-4784-F079EF351BDC}"/>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3A1A2508-EE3D-8AC4-2B69-2A1B432556DA}"/>
              </a:ext>
            </a:extLst>
          </p:cNvPr>
          <p:cNvGraphicFramePr>
            <a:graphicFrameLocks noChangeAspect="1"/>
          </p:cNvGraphicFramePr>
          <p:nvPr>
            <p:custDataLst>
              <p:tags r:id="rId1"/>
            </p:custDataLst>
            <p:extLst>
              <p:ext uri="{D42A27DB-BD31-4B8C-83A1-F6EECF244321}">
                <p14:modId xmlns:p14="http://schemas.microsoft.com/office/powerpoint/2010/main" val="2914555570"/>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think-cell data - do not delete" hidden="1">
                        <a:extLst>
                          <a:ext uri="{FF2B5EF4-FFF2-40B4-BE49-F238E27FC236}">
                            <a16:creationId xmlns:a16="http://schemas.microsoft.com/office/drawing/2014/main" id="{3A1A2508-EE3D-8AC4-2B69-2A1B432556DA}"/>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E0E7BCC7-9E8A-EE29-8AA3-80C8EFE4E65B}"/>
              </a:ext>
            </a:extLst>
          </p:cNvPr>
          <p:cNvSpPr>
            <a:spLocks noGrp="1"/>
          </p:cNvSpPr>
          <p:nvPr>
            <p:ph type="title"/>
          </p:nvPr>
        </p:nvSpPr>
        <p:spPr/>
        <p:txBody>
          <a:bodyPr vert="horz"/>
          <a:lstStyle/>
          <a:p>
            <a:r>
              <a:rPr lang="en-US" dirty="0"/>
              <a:t>Consumer </a:t>
            </a:r>
            <a:r>
              <a:rPr lang="en-US" dirty="0" err="1"/>
              <a:t>Behaviour</a:t>
            </a:r>
            <a:r>
              <a:rPr lang="en-US" dirty="0"/>
              <a:t> on the Example of Hot Water Consumption </a:t>
            </a:r>
            <a:r>
              <a:rPr lang="de-DE" noProof="0" dirty="0"/>
              <a:t>– </a:t>
            </a:r>
            <a:r>
              <a:rPr lang="de-DE" noProof="0" dirty="0" err="1"/>
              <a:t>Results</a:t>
            </a:r>
            <a:r>
              <a:rPr lang="de-DE" noProof="0" dirty="0"/>
              <a:t> II</a:t>
            </a:r>
          </a:p>
        </p:txBody>
      </p:sp>
      <p:sp>
        <p:nvSpPr>
          <p:cNvPr id="3" name="Text Placeholder 2">
            <a:extLst>
              <a:ext uri="{FF2B5EF4-FFF2-40B4-BE49-F238E27FC236}">
                <a16:creationId xmlns:a16="http://schemas.microsoft.com/office/drawing/2014/main" id="{9F0FA7AE-B93D-EC49-E660-370CCA36C784}"/>
              </a:ext>
            </a:extLst>
          </p:cNvPr>
          <p:cNvSpPr>
            <a:spLocks noGrp="1"/>
          </p:cNvSpPr>
          <p:nvPr>
            <p:ph type="body" sz="quarter" idx="13"/>
          </p:nvPr>
        </p:nvSpPr>
        <p:spPr/>
        <p:txBody>
          <a:bodyPr/>
          <a:lstStyle/>
          <a:p>
            <a:pPr marL="0" indent="0">
              <a:lnSpc>
                <a:spcPct val="100000"/>
              </a:lnSpc>
              <a:buNone/>
            </a:pPr>
            <a:r>
              <a:rPr lang="en-US" b="1" dirty="0"/>
              <a:t>Sustainable behavior with correlations and spillover effects (II)</a:t>
            </a:r>
          </a:p>
          <a:p>
            <a:pPr marL="0" indent="0">
              <a:buNone/>
            </a:pPr>
            <a:r>
              <a:rPr lang="en-US" dirty="0"/>
              <a:t>Another field experiment involving a competition with a </a:t>
            </a:r>
            <a:r>
              <a:rPr lang="en-US" dirty="0">
                <a:solidFill>
                  <a:srgbClr val="83D0F5"/>
                </a:solidFill>
              </a:rPr>
              <a:t>cash prize </a:t>
            </a:r>
            <a:r>
              <a:rPr lang="en-US" dirty="0"/>
              <a:t>showed that participants not only </a:t>
            </a:r>
            <a:r>
              <a:rPr lang="en-US" dirty="0">
                <a:solidFill>
                  <a:srgbClr val="83D0F5"/>
                </a:solidFill>
              </a:rPr>
              <a:t>used less electricity </a:t>
            </a:r>
            <a:r>
              <a:rPr lang="en-US" dirty="0"/>
              <a:t>but also </a:t>
            </a:r>
            <a:r>
              <a:rPr lang="en-US" dirty="0">
                <a:solidFill>
                  <a:srgbClr val="83D0F5"/>
                </a:solidFill>
              </a:rPr>
              <a:t>less water. </a:t>
            </a:r>
            <a:r>
              <a:rPr lang="en-US" dirty="0"/>
              <a:t>Non-monetary incentives also led to more sustainable behavior, but generally not to a degree that produced positive spillover effects.</a:t>
            </a:r>
          </a:p>
          <a:p>
            <a:pPr marL="0" indent="0">
              <a:buNone/>
            </a:pPr>
            <a:r>
              <a:rPr lang="en-US" dirty="0">
                <a:solidFill>
                  <a:srgbClr val="83D0F5"/>
                </a:solidFill>
              </a:rPr>
              <a:t>Strong drivers </a:t>
            </a:r>
            <a:r>
              <a:rPr lang="en-US" dirty="0"/>
              <a:t>of </a:t>
            </a:r>
            <a:r>
              <a:rPr lang="en-US" dirty="0">
                <a:solidFill>
                  <a:srgbClr val="83D0F5"/>
                </a:solidFill>
              </a:rPr>
              <a:t>positive spillovers </a:t>
            </a:r>
            <a:r>
              <a:rPr lang="en-US" dirty="0"/>
              <a:t>appear to be </a:t>
            </a:r>
            <a:r>
              <a:rPr lang="en-US" dirty="0">
                <a:solidFill>
                  <a:srgbClr val="83D0F5"/>
                </a:solidFill>
              </a:rPr>
              <a:t>individuals’ environmental identities </a:t>
            </a:r>
            <a:r>
              <a:rPr lang="en-US" dirty="0"/>
              <a:t>and their </a:t>
            </a:r>
            <a:r>
              <a:rPr lang="en-US" dirty="0">
                <a:solidFill>
                  <a:srgbClr val="83D0F5"/>
                </a:solidFill>
              </a:rPr>
              <a:t>sense of connectedness to nature</a:t>
            </a:r>
            <a:r>
              <a:rPr lang="en-US" dirty="0"/>
              <a:t>. It is also helpful to propose several </a:t>
            </a:r>
            <a:r>
              <a:rPr lang="en-US" dirty="0">
                <a:solidFill>
                  <a:srgbClr val="83D0F5"/>
                </a:solidFill>
              </a:rPr>
              <a:t>pro-social choices </a:t>
            </a:r>
            <a:r>
              <a:rPr lang="en-US" dirty="0"/>
              <a:t>over a longer period of time so that people do not simply choose only one of them instead.</a:t>
            </a:r>
          </a:p>
          <a:p>
            <a:pPr marL="0" indent="0">
              <a:buNone/>
            </a:pPr>
            <a:r>
              <a:rPr lang="en-US" dirty="0"/>
              <a:t>Data from initial exploratory studies as well as later in-depth studies indicate that the areas of </a:t>
            </a:r>
            <a:r>
              <a:rPr lang="en-US" dirty="0">
                <a:solidFill>
                  <a:srgbClr val="83D0F5"/>
                </a:solidFill>
              </a:rPr>
              <a:t>electricity, water</a:t>
            </a:r>
            <a:r>
              <a:rPr lang="en-US" dirty="0"/>
              <a:t>, and </a:t>
            </a:r>
            <a:r>
              <a:rPr lang="en-US" dirty="0">
                <a:solidFill>
                  <a:srgbClr val="83D0F5"/>
                </a:solidFill>
              </a:rPr>
              <a:t>heating</a:t>
            </a:r>
            <a:r>
              <a:rPr lang="en-US" dirty="0"/>
              <a:t> are </a:t>
            </a:r>
            <a:r>
              <a:rPr lang="en-US" dirty="0">
                <a:solidFill>
                  <a:srgbClr val="83D0F5"/>
                </a:solidFill>
              </a:rPr>
              <a:t>closely interconnected </a:t>
            </a:r>
            <a:r>
              <a:rPr lang="en-US" dirty="0"/>
              <a:t>and that the </a:t>
            </a:r>
            <a:r>
              <a:rPr lang="en-US" dirty="0">
                <a:solidFill>
                  <a:srgbClr val="83D0F5"/>
                </a:solidFill>
              </a:rPr>
              <a:t>likelihood of spillover effects is high</a:t>
            </a:r>
            <a:r>
              <a:rPr lang="en-US" dirty="0"/>
              <a:t>. In contrast, </a:t>
            </a:r>
            <a:r>
              <a:rPr lang="en-US" dirty="0">
                <a:solidFill>
                  <a:srgbClr val="83D0F5"/>
                </a:solidFill>
              </a:rPr>
              <a:t>mobility behavior</a:t>
            </a:r>
            <a:r>
              <a:rPr lang="en-US" dirty="0"/>
              <a:t> seems to show no connection with other </a:t>
            </a:r>
            <a:r>
              <a:rPr lang="en-US" dirty="0">
                <a:solidFill>
                  <a:srgbClr val="83D0F5"/>
                </a:solidFill>
              </a:rPr>
              <a:t>environmentally related behaviors</a:t>
            </a:r>
            <a:r>
              <a:rPr lang="en-US" dirty="0"/>
              <a:t>.</a:t>
            </a:r>
          </a:p>
          <a:p>
            <a:endParaRPr lang="de-DE" noProof="0" dirty="0"/>
          </a:p>
        </p:txBody>
      </p:sp>
      <p:sp>
        <p:nvSpPr>
          <p:cNvPr id="4" name="Slide Number Placeholder 3">
            <a:extLst>
              <a:ext uri="{FF2B5EF4-FFF2-40B4-BE49-F238E27FC236}">
                <a16:creationId xmlns:a16="http://schemas.microsoft.com/office/drawing/2014/main" id="{1EDAE3FE-F99B-FB80-8601-B552FC8C5FF8}"/>
              </a:ext>
            </a:extLst>
          </p:cNvPr>
          <p:cNvSpPr>
            <a:spLocks noGrp="1"/>
          </p:cNvSpPr>
          <p:nvPr>
            <p:ph type="sldNum" sz="quarter" idx="14"/>
          </p:nvPr>
        </p:nvSpPr>
        <p:spPr/>
        <p:txBody>
          <a:bodyPr/>
          <a:lstStyle/>
          <a:p>
            <a:fld id="{476BE59D-4918-439E-9CBF-5840B2847889}" type="slidenum">
              <a:rPr lang="de-DE" noProof="0" smtClean="0"/>
              <a:pPr/>
              <a:t>20</a:t>
            </a:fld>
            <a:endParaRPr lang="de-DE" noProof="0" dirty="0"/>
          </a:p>
        </p:txBody>
      </p:sp>
      <p:sp>
        <p:nvSpPr>
          <p:cNvPr id="5" name="Footer Placeholder 4">
            <a:extLst>
              <a:ext uri="{FF2B5EF4-FFF2-40B4-BE49-F238E27FC236}">
                <a16:creationId xmlns:a16="http://schemas.microsoft.com/office/drawing/2014/main" id="{56C02161-EDBA-4C0C-67F6-0815B4929B51}"/>
              </a:ext>
            </a:extLst>
          </p:cNvPr>
          <p:cNvSpPr>
            <a:spLocks noGrp="1"/>
          </p:cNvSpPr>
          <p:nvPr>
            <p:ph type="ftr" sz="quarter" idx="15"/>
          </p:nvPr>
        </p:nvSpPr>
        <p:spPr/>
        <p:txBody>
          <a:bodyPr/>
          <a:lstStyle/>
          <a:p>
            <a:r>
              <a:rPr lang="de-DE" noProof="0" dirty="0"/>
              <a:t>NFP 73 – Sustainable Economy</a:t>
            </a:r>
          </a:p>
        </p:txBody>
      </p:sp>
    </p:spTree>
    <p:extLst>
      <p:ext uri="{BB962C8B-B14F-4D97-AF65-F5344CB8AC3E}">
        <p14:creationId xmlns:p14="http://schemas.microsoft.com/office/powerpoint/2010/main" val="6391547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DEDE47F7-6258-23E9-2E3B-92FC9E8887CD}"/>
              </a:ext>
            </a:extLst>
          </p:cNvPr>
          <p:cNvGraphicFramePr>
            <a:graphicFrameLocks noChangeAspect="1"/>
          </p:cNvGraphicFramePr>
          <p:nvPr>
            <p:custDataLst>
              <p:tags r:id="rId1"/>
            </p:custDataLst>
            <p:extLst>
              <p:ext uri="{D42A27DB-BD31-4B8C-83A1-F6EECF244321}">
                <p14:modId xmlns:p14="http://schemas.microsoft.com/office/powerpoint/2010/main" val="99436613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8" name="think-cell data - do not delete" hidden="1">
                        <a:extLst>
                          <a:ext uri="{FF2B5EF4-FFF2-40B4-BE49-F238E27FC236}">
                            <a16:creationId xmlns:a16="http://schemas.microsoft.com/office/drawing/2014/main" id="{DEDE47F7-6258-23E9-2E3B-92FC9E8887CD}"/>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B2F02A6-F24B-8A0D-6C7C-9FD0EDB5BAA3}"/>
              </a:ext>
            </a:extLst>
          </p:cNvPr>
          <p:cNvSpPr>
            <a:spLocks noGrp="1"/>
          </p:cNvSpPr>
          <p:nvPr>
            <p:ph type="title"/>
          </p:nvPr>
        </p:nvSpPr>
        <p:spPr>
          <a:xfrm>
            <a:off x="479425" y="476250"/>
            <a:ext cx="11233150" cy="1044575"/>
          </a:xfrm>
        </p:spPr>
        <p:txBody>
          <a:bodyPr vert="horz" anchor="t">
            <a:normAutofit/>
          </a:bodyPr>
          <a:lstStyle/>
          <a:p>
            <a:r>
              <a:rPr lang="de-DE" noProof="0" dirty="0"/>
              <a:t>Rebound Effekte der Sharing Economy</a:t>
            </a:r>
          </a:p>
        </p:txBody>
      </p:sp>
      <p:sp>
        <p:nvSpPr>
          <p:cNvPr id="3" name="Text Placeholder 2">
            <a:extLst>
              <a:ext uri="{FF2B5EF4-FFF2-40B4-BE49-F238E27FC236}">
                <a16:creationId xmlns:a16="http://schemas.microsoft.com/office/drawing/2014/main" id="{0989BA4C-29DD-4205-C0AF-25F0F29A8EBC}"/>
              </a:ext>
            </a:extLst>
          </p:cNvPr>
          <p:cNvSpPr>
            <a:spLocks noGrp="1"/>
          </p:cNvSpPr>
          <p:nvPr>
            <p:ph type="body" sz="quarter" idx="13"/>
          </p:nvPr>
        </p:nvSpPr>
        <p:spPr>
          <a:xfrm>
            <a:off x="479425" y="1808163"/>
            <a:ext cx="5400675" cy="4213225"/>
          </a:xfrm>
        </p:spPr>
        <p:txBody>
          <a:bodyPr>
            <a:normAutofit/>
          </a:bodyPr>
          <a:lstStyle/>
          <a:p>
            <a:pPr marL="0" indent="0">
              <a:spcAft>
                <a:spcPts val="600"/>
              </a:spcAft>
              <a:buNone/>
            </a:pPr>
            <a:r>
              <a:rPr lang="de-DE" sz="1600" noProof="0" dirty="0"/>
              <a:t>«</a:t>
            </a:r>
            <a:r>
              <a:rPr lang="en-US" sz="1600" dirty="0"/>
              <a:t>The sharing economy may not be a new concept, but it is one of the most promising developments for </a:t>
            </a:r>
            <a:r>
              <a:rPr lang="en-US" sz="1600" b="1" dirty="0"/>
              <a:t>reducing</a:t>
            </a:r>
            <a:r>
              <a:rPr lang="en-US" sz="1600" dirty="0"/>
              <a:t> the </a:t>
            </a:r>
            <a:r>
              <a:rPr lang="en-US" sz="1600" b="1" dirty="0"/>
              <a:t>consumption of our finite resources</a:t>
            </a:r>
            <a:r>
              <a:rPr lang="en-US" sz="1600" dirty="0"/>
              <a:t>. And yet, only a limited number of people actively engage in sharing. This project provides </a:t>
            </a:r>
            <a:r>
              <a:rPr lang="en-US" sz="1600" b="1" dirty="0"/>
              <a:t>insights</a:t>
            </a:r>
            <a:r>
              <a:rPr lang="en-US" sz="1600" dirty="0"/>
              <a:t> into the </a:t>
            </a:r>
            <a:r>
              <a:rPr lang="en-US" sz="1600" b="1" dirty="0"/>
              <a:t>drivers</a:t>
            </a:r>
            <a:r>
              <a:rPr lang="en-US" sz="1600" dirty="0"/>
              <a:t> and </a:t>
            </a:r>
            <a:r>
              <a:rPr lang="en-US" sz="1600" b="1" dirty="0"/>
              <a:t>barriers</a:t>
            </a:r>
            <a:r>
              <a:rPr lang="en-US" sz="1600" dirty="0"/>
              <a:t> of </a:t>
            </a:r>
            <a:r>
              <a:rPr lang="en-US" sz="1600" b="1" dirty="0"/>
              <a:t>sharing </a:t>
            </a:r>
            <a:r>
              <a:rPr lang="en-US" sz="1600" b="1" dirty="0" err="1"/>
              <a:t>behaviour</a:t>
            </a:r>
            <a:r>
              <a:rPr lang="en-US" sz="1600" b="1" dirty="0"/>
              <a:t> </a:t>
            </a:r>
            <a:r>
              <a:rPr lang="en-US" sz="1600" dirty="0"/>
              <a:t>and examines the extent to which </a:t>
            </a:r>
            <a:r>
              <a:rPr lang="en-US" sz="1600" b="1" dirty="0"/>
              <a:t>rebound effects limit</a:t>
            </a:r>
            <a:r>
              <a:rPr lang="en-US" sz="1600" dirty="0"/>
              <a:t> the </a:t>
            </a:r>
            <a:r>
              <a:rPr lang="en-US" sz="1600" b="1" dirty="0"/>
              <a:t>positive environmental impacts </a:t>
            </a:r>
            <a:r>
              <a:rPr lang="en-US" sz="1600" dirty="0"/>
              <a:t>of sharing.</a:t>
            </a:r>
            <a:r>
              <a:rPr lang="de-DE" sz="1600" noProof="0" dirty="0"/>
              <a:t>»</a:t>
            </a:r>
          </a:p>
          <a:p>
            <a:pPr marL="0" indent="0" algn="r">
              <a:spcAft>
                <a:spcPts val="600"/>
              </a:spcAft>
              <a:buNone/>
            </a:pPr>
            <a:r>
              <a:rPr lang="de-DE" sz="1600" noProof="0" dirty="0"/>
              <a:t>Prof. Dr. Claudia R. Binder, Project </a:t>
            </a:r>
            <a:r>
              <a:rPr lang="de-DE" sz="1600" noProof="0" dirty="0" err="1"/>
              <a:t>lead</a:t>
            </a:r>
            <a:r>
              <a:rPr lang="de-DE" sz="1600" noProof="0" dirty="0"/>
              <a:t> Rebound Effekte der Sharing Economy</a:t>
            </a:r>
          </a:p>
          <a:p>
            <a:pPr marL="0" indent="0">
              <a:spcAft>
                <a:spcPts val="600"/>
              </a:spcAft>
              <a:buNone/>
            </a:pPr>
            <a:endParaRPr lang="de-DE" sz="1600" noProof="0" dirty="0"/>
          </a:p>
          <a:p>
            <a:pPr>
              <a:spcAft>
                <a:spcPts val="600"/>
              </a:spcAft>
            </a:pPr>
            <a:endParaRPr lang="de-DE" sz="1600" noProof="0" dirty="0"/>
          </a:p>
        </p:txBody>
      </p:sp>
      <p:sp>
        <p:nvSpPr>
          <p:cNvPr id="4" name="Slide Number Placeholder 3">
            <a:extLst>
              <a:ext uri="{FF2B5EF4-FFF2-40B4-BE49-F238E27FC236}">
                <a16:creationId xmlns:a16="http://schemas.microsoft.com/office/drawing/2014/main" id="{D4DABE27-2D75-560E-DDA6-BDD85F7972BA}"/>
              </a:ext>
            </a:extLst>
          </p:cNvPr>
          <p:cNvSpPr>
            <a:spLocks noGrp="1"/>
          </p:cNvSpPr>
          <p:nvPr>
            <p:ph type="sldNum" sz="quarter" idx="14"/>
          </p:nvPr>
        </p:nvSpPr>
        <p:spPr>
          <a:xfrm>
            <a:off x="8256589" y="6478264"/>
            <a:ext cx="3455986" cy="180000"/>
          </a:xfrm>
        </p:spPr>
        <p:txBody>
          <a:bodyPr anchor="t">
            <a:normAutofit/>
          </a:bodyPr>
          <a:lstStyle/>
          <a:p>
            <a:pPr>
              <a:spcAft>
                <a:spcPts val="600"/>
              </a:spcAft>
            </a:pPr>
            <a:fld id="{476BE59D-4918-439E-9CBF-5840B2847889}" type="slidenum">
              <a:rPr lang="de-DE" noProof="0" smtClean="0"/>
              <a:pPr>
                <a:spcAft>
                  <a:spcPts val="600"/>
                </a:spcAft>
              </a:pPr>
              <a:t>21</a:t>
            </a:fld>
            <a:endParaRPr lang="de-DE" noProof="0" dirty="0"/>
          </a:p>
        </p:txBody>
      </p:sp>
      <p:sp>
        <p:nvSpPr>
          <p:cNvPr id="5" name="Footer Placeholder 4">
            <a:extLst>
              <a:ext uri="{FF2B5EF4-FFF2-40B4-BE49-F238E27FC236}">
                <a16:creationId xmlns:a16="http://schemas.microsoft.com/office/drawing/2014/main" id="{363C9593-D1A5-5081-0A8A-291704CDE377}"/>
              </a:ext>
            </a:extLst>
          </p:cNvPr>
          <p:cNvSpPr>
            <a:spLocks noGrp="1"/>
          </p:cNvSpPr>
          <p:nvPr>
            <p:ph type="ftr" sz="quarter" idx="16"/>
          </p:nvPr>
        </p:nvSpPr>
        <p:spPr>
          <a:xfrm>
            <a:off x="1525555" y="6385781"/>
            <a:ext cx="4114800" cy="252000"/>
          </a:xfrm>
        </p:spPr>
        <p:txBody>
          <a:bodyPr anchor="ctr">
            <a:normAutofit/>
          </a:bodyPr>
          <a:lstStyle/>
          <a:p>
            <a:pPr>
              <a:spcAft>
                <a:spcPts val="600"/>
              </a:spcAft>
            </a:pPr>
            <a:r>
              <a:rPr lang="de-DE" noProof="0" dirty="0"/>
              <a:t>NFP 73 – Sustainable Economy</a:t>
            </a:r>
          </a:p>
        </p:txBody>
      </p:sp>
      <p:pic>
        <p:nvPicPr>
          <p:cNvPr id="7" name="Picture 6" descr="A person standing next to a scooter&#10;&#10;AI-generated content may be incorrect.">
            <a:extLst>
              <a:ext uri="{FF2B5EF4-FFF2-40B4-BE49-F238E27FC236}">
                <a16:creationId xmlns:a16="http://schemas.microsoft.com/office/drawing/2014/main" id="{6CB95326-DEA4-3392-F221-0A6BA1668657}"/>
              </a:ext>
            </a:extLst>
          </p:cNvPr>
          <p:cNvPicPr>
            <a:picLocks noChangeAspect="1"/>
          </p:cNvPicPr>
          <p:nvPr/>
        </p:nvPicPr>
        <p:blipFill>
          <a:blip r:embed="rId5">
            <a:extLst>
              <a:ext uri="{28A0092B-C50C-407E-A947-70E740481C1C}">
                <a14:useLocalDpi xmlns:a14="http://schemas.microsoft.com/office/drawing/2010/main" val="0"/>
              </a:ext>
            </a:extLst>
          </a:blip>
          <a:srcRect l="2078" r="4764" b="1"/>
          <a:stretch>
            <a:fillRect/>
          </a:stretch>
        </p:blipFill>
        <p:spPr>
          <a:xfrm>
            <a:off x="6311902" y="1808164"/>
            <a:ext cx="5880097" cy="4213224"/>
          </a:xfrm>
          <a:prstGeom prst="rect">
            <a:avLst/>
          </a:prstGeom>
          <a:noFill/>
        </p:spPr>
      </p:pic>
    </p:spTree>
    <p:extLst>
      <p:ext uri="{BB962C8B-B14F-4D97-AF65-F5344CB8AC3E}">
        <p14:creationId xmlns:p14="http://schemas.microsoft.com/office/powerpoint/2010/main" val="14440962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77BB24A4-BDB3-9527-02DA-EFFF06C86F33}"/>
              </a:ext>
            </a:extLst>
          </p:cNvPr>
          <p:cNvGraphicFramePr>
            <a:graphicFrameLocks noChangeAspect="1"/>
          </p:cNvGraphicFramePr>
          <p:nvPr>
            <p:custDataLst>
              <p:tags r:id="rId1"/>
            </p:custDataLst>
            <p:extLst>
              <p:ext uri="{D42A27DB-BD31-4B8C-83A1-F6EECF244321}">
                <p14:modId xmlns:p14="http://schemas.microsoft.com/office/powerpoint/2010/main" val="96787785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think-cell data - do not delete" hidden="1">
                        <a:extLst>
                          <a:ext uri="{FF2B5EF4-FFF2-40B4-BE49-F238E27FC236}">
                            <a16:creationId xmlns:a16="http://schemas.microsoft.com/office/drawing/2014/main" id="{77BB24A4-BDB3-9527-02DA-EFFF06C86F33}"/>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8E1A4595-7099-27DE-B83F-7CCE2D6F538A}"/>
              </a:ext>
            </a:extLst>
          </p:cNvPr>
          <p:cNvSpPr>
            <a:spLocks noGrp="1"/>
          </p:cNvSpPr>
          <p:nvPr>
            <p:ph type="title"/>
          </p:nvPr>
        </p:nvSpPr>
        <p:spPr/>
        <p:txBody>
          <a:bodyPr vert="horz"/>
          <a:lstStyle/>
          <a:p>
            <a:r>
              <a:rPr lang="en-US" dirty="0"/>
              <a:t>Rebound Effects of the Sharing Economy </a:t>
            </a:r>
            <a:r>
              <a:rPr lang="de-DE" noProof="0" dirty="0"/>
              <a:t>- </a:t>
            </a:r>
            <a:r>
              <a:rPr lang="de-DE" noProof="0" dirty="0" err="1"/>
              <a:t>Assignments</a:t>
            </a:r>
            <a:endParaRPr lang="de-DE" noProof="0" dirty="0"/>
          </a:p>
        </p:txBody>
      </p:sp>
      <p:sp>
        <p:nvSpPr>
          <p:cNvPr id="3" name="Text Placeholder 2">
            <a:extLst>
              <a:ext uri="{FF2B5EF4-FFF2-40B4-BE49-F238E27FC236}">
                <a16:creationId xmlns:a16="http://schemas.microsoft.com/office/drawing/2014/main" id="{BEBA994A-6201-32B5-BD69-F10C3057ED40}"/>
              </a:ext>
            </a:extLst>
          </p:cNvPr>
          <p:cNvSpPr>
            <a:spLocks noGrp="1"/>
          </p:cNvSpPr>
          <p:nvPr>
            <p:ph type="body" sz="quarter" idx="13"/>
          </p:nvPr>
        </p:nvSpPr>
        <p:spPr/>
        <p:txBody>
          <a:bodyPr/>
          <a:lstStyle/>
          <a:p>
            <a:pPr marL="342900" indent="-342900">
              <a:buFont typeface="+mj-lt"/>
              <a:buAutoNum type="arabicPeriod"/>
            </a:pPr>
            <a:r>
              <a:rPr lang="en-US" dirty="0"/>
              <a:t>What reasons do people give</a:t>
            </a:r>
            <a:r>
              <a:rPr lang="en-US" b="1" dirty="0"/>
              <a:t> for </a:t>
            </a:r>
            <a:r>
              <a:rPr lang="en-US" dirty="0"/>
              <a:t>peer-to-peer sharing?</a:t>
            </a:r>
          </a:p>
          <a:p>
            <a:pPr marL="342900" indent="-342900">
              <a:buFont typeface="+mj-lt"/>
              <a:buAutoNum type="arabicPeriod"/>
            </a:pPr>
            <a:r>
              <a:rPr lang="en-US" dirty="0"/>
              <a:t>What reasons do people give </a:t>
            </a:r>
            <a:r>
              <a:rPr lang="en-US" b="1" dirty="0"/>
              <a:t>against</a:t>
            </a:r>
            <a:r>
              <a:rPr lang="en-US" dirty="0"/>
              <a:t> peer-to-peer sharing?</a:t>
            </a:r>
          </a:p>
          <a:p>
            <a:pPr marL="342900" indent="-342900">
              <a:buFont typeface="+mj-lt"/>
              <a:buAutoNum type="arabicPeriod"/>
            </a:pPr>
            <a:r>
              <a:rPr lang="en-US" dirty="0"/>
              <a:t>What is a rebound effect and what does </a:t>
            </a:r>
            <a:r>
              <a:rPr lang="en-US" b="1" dirty="0"/>
              <a:t>“moral licensing” </a:t>
            </a:r>
            <a:r>
              <a:rPr lang="en-US" dirty="0"/>
              <a:t>mean?</a:t>
            </a:r>
          </a:p>
          <a:p>
            <a:pPr marL="342900" indent="-342900">
              <a:buFont typeface="+mj-lt"/>
              <a:buAutoNum type="arabicPeriod"/>
            </a:pPr>
            <a:r>
              <a:rPr lang="en-US" dirty="0"/>
              <a:t>What measures can be used to </a:t>
            </a:r>
            <a:r>
              <a:rPr lang="en-US" b="1" dirty="0"/>
              <a:t>prevent</a:t>
            </a:r>
            <a:r>
              <a:rPr lang="en-US" dirty="0"/>
              <a:t> these?</a:t>
            </a:r>
            <a:endParaRPr lang="de-DE" sz="1800" noProof="0" dirty="0"/>
          </a:p>
          <a:p>
            <a:endParaRPr lang="de-DE" sz="1800" noProof="0" dirty="0"/>
          </a:p>
          <a:p>
            <a:endParaRPr lang="de-DE" sz="1800" noProof="0" dirty="0"/>
          </a:p>
          <a:p>
            <a:pPr marL="0" indent="0">
              <a:lnSpc>
                <a:spcPct val="107000"/>
              </a:lnSpc>
              <a:spcAft>
                <a:spcPts val="400"/>
              </a:spcAft>
              <a:buNone/>
            </a:pPr>
            <a:r>
              <a:rPr lang="de-DE" b="1" dirty="0"/>
              <a:t>Sources </a:t>
            </a:r>
            <a:r>
              <a:rPr lang="de-DE" b="1" dirty="0" err="1"/>
              <a:t>of</a:t>
            </a:r>
            <a:r>
              <a:rPr lang="de-DE" b="1" dirty="0"/>
              <a:t> </a:t>
            </a:r>
            <a:r>
              <a:rPr lang="de-DE" b="1" dirty="0" err="1"/>
              <a:t>knowledge</a:t>
            </a:r>
            <a:endParaRPr lang="de-DE" kern="100" dirty="0">
              <a:ea typeface="Calibri" panose="020F0502020204030204" pitchFamily="34" charset="0"/>
              <a:cs typeface="Times New Roman" panose="02020603050405020304" pitchFamily="18" charset="0"/>
              <a:hlinkClick r:id="rId5"/>
            </a:endParaRPr>
          </a:p>
          <a:p>
            <a:pPr marL="0" indent="0">
              <a:buNone/>
            </a:pPr>
            <a:r>
              <a:rPr lang="en-US" dirty="0">
                <a:hlinkClick r:id="rId6"/>
              </a:rPr>
              <a:t>Rebound Effects of the Sharing Economy </a:t>
            </a:r>
            <a:r>
              <a:rPr lang="de-DE" noProof="0" dirty="0"/>
              <a:t>(Website NFP 73)</a:t>
            </a:r>
          </a:p>
          <a:p>
            <a:endParaRPr lang="de-DE" noProof="0" dirty="0"/>
          </a:p>
        </p:txBody>
      </p:sp>
      <p:sp>
        <p:nvSpPr>
          <p:cNvPr id="4" name="Slide Number Placeholder 3">
            <a:extLst>
              <a:ext uri="{FF2B5EF4-FFF2-40B4-BE49-F238E27FC236}">
                <a16:creationId xmlns:a16="http://schemas.microsoft.com/office/drawing/2014/main" id="{8661126A-9216-77D1-6C74-50790C6431FB}"/>
              </a:ext>
            </a:extLst>
          </p:cNvPr>
          <p:cNvSpPr>
            <a:spLocks noGrp="1"/>
          </p:cNvSpPr>
          <p:nvPr>
            <p:ph type="sldNum" sz="quarter" idx="14"/>
          </p:nvPr>
        </p:nvSpPr>
        <p:spPr/>
        <p:txBody>
          <a:bodyPr/>
          <a:lstStyle/>
          <a:p>
            <a:fld id="{476BE59D-4918-439E-9CBF-5840B2847889}" type="slidenum">
              <a:rPr lang="de-DE" noProof="0" smtClean="0"/>
              <a:pPr/>
              <a:t>22</a:t>
            </a:fld>
            <a:endParaRPr lang="de-DE" noProof="0" dirty="0"/>
          </a:p>
        </p:txBody>
      </p:sp>
      <p:sp>
        <p:nvSpPr>
          <p:cNvPr id="5" name="Footer Placeholder 4">
            <a:extLst>
              <a:ext uri="{FF2B5EF4-FFF2-40B4-BE49-F238E27FC236}">
                <a16:creationId xmlns:a16="http://schemas.microsoft.com/office/drawing/2014/main" id="{929004A5-64C5-97CD-7F60-AE51CA269A06}"/>
              </a:ext>
            </a:extLst>
          </p:cNvPr>
          <p:cNvSpPr>
            <a:spLocks noGrp="1"/>
          </p:cNvSpPr>
          <p:nvPr>
            <p:ph type="ftr" sz="quarter" idx="15"/>
          </p:nvPr>
        </p:nvSpPr>
        <p:spPr/>
        <p:txBody>
          <a:bodyPr/>
          <a:lstStyle/>
          <a:p>
            <a:r>
              <a:rPr lang="de-DE" noProof="0" dirty="0"/>
              <a:t>NFP 73 – Sustainable Economy</a:t>
            </a:r>
          </a:p>
        </p:txBody>
      </p:sp>
    </p:spTree>
    <p:extLst>
      <p:ext uri="{BB962C8B-B14F-4D97-AF65-F5344CB8AC3E}">
        <p14:creationId xmlns:p14="http://schemas.microsoft.com/office/powerpoint/2010/main" val="41093784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C8C434-947E-608C-242B-2AD315E8D9BC}"/>
            </a:ext>
          </a:extLst>
        </p:cNvPr>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E2B2F9EE-3068-FC9C-6419-0514628BCE25}"/>
              </a:ext>
            </a:extLst>
          </p:cNvPr>
          <p:cNvGraphicFramePr>
            <a:graphicFrameLocks noChangeAspect="1"/>
          </p:cNvGraphicFramePr>
          <p:nvPr>
            <p:custDataLst>
              <p:tags r:id="rId1"/>
            </p:custDataLst>
            <p:extLst>
              <p:ext uri="{D42A27DB-BD31-4B8C-83A1-F6EECF244321}">
                <p14:modId xmlns:p14="http://schemas.microsoft.com/office/powerpoint/2010/main" val="1586973511"/>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8" name="think-cell data - do not delete" hidden="1">
                        <a:extLst>
                          <a:ext uri="{FF2B5EF4-FFF2-40B4-BE49-F238E27FC236}">
                            <a16:creationId xmlns:a16="http://schemas.microsoft.com/office/drawing/2014/main" id="{E2B2F9EE-3068-FC9C-6419-0514628BCE25}"/>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7D406D1D-595B-5921-ACA4-70EF11777841}"/>
              </a:ext>
            </a:extLst>
          </p:cNvPr>
          <p:cNvSpPr>
            <a:spLocks noGrp="1"/>
          </p:cNvSpPr>
          <p:nvPr>
            <p:ph type="title"/>
          </p:nvPr>
        </p:nvSpPr>
        <p:spPr/>
        <p:txBody>
          <a:bodyPr vert="horz"/>
          <a:lstStyle/>
          <a:p>
            <a:r>
              <a:rPr lang="en-US" dirty="0"/>
              <a:t>Rebound Effects of the Sharing Economy </a:t>
            </a:r>
            <a:r>
              <a:rPr lang="de-DE" noProof="0" dirty="0"/>
              <a:t>– </a:t>
            </a:r>
            <a:br>
              <a:rPr lang="de-DE" noProof="0" dirty="0"/>
            </a:br>
            <a:r>
              <a:rPr lang="de-DE" noProof="0" dirty="0"/>
              <a:t>Background and </a:t>
            </a:r>
            <a:r>
              <a:rPr lang="de-DE" noProof="0" dirty="0" err="1"/>
              <a:t>Aim</a:t>
            </a:r>
            <a:endParaRPr lang="de-DE" noProof="0" dirty="0"/>
          </a:p>
        </p:txBody>
      </p:sp>
      <p:sp>
        <p:nvSpPr>
          <p:cNvPr id="4" name="Slide Number Placeholder 3">
            <a:extLst>
              <a:ext uri="{FF2B5EF4-FFF2-40B4-BE49-F238E27FC236}">
                <a16:creationId xmlns:a16="http://schemas.microsoft.com/office/drawing/2014/main" id="{C8AB9819-DBCE-ED72-DA25-CFE36A162E95}"/>
              </a:ext>
            </a:extLst>
          </p:cNvPr>
          <p:cNvSpPr>
            <a:spLocks noGrp="1"/>
          </p:cNvSpPr>
          <p:nvPr>
            <p:ph type="sldNum" sz="quarter" idx="14"/>
          </p:nvPr>
        </p:nvSpPr>
        <p:spPr/>
        <p:txBody>
          <a:bodyPr/>
          <a:lstStyle/>
          <a:p>
            <a:fld id="{476BE59D-4918-439E-9CBF-5840B2847889}" type="slidenum">
              <a:rPr lang="de-DE" noProof="0" smtClean="0"/>
              <a:pPr/>
              <a:t>23</a:t>
            </a:fld>
            <a:endParaRPr lang="de-DE" noProof="0" dirty="0"/>
          </a:p>
        </p:txBody>
      </p:sp>
      <p:sp>
        <p:nvSpPr>
          <p:cNvPr id="6" name="Textplatzhalter 5">
            <a:extLst>
              <a:ext uri="{FF2B5EF4-FFF2-40B4-BE49-F238E27FC236}">
                <a16:creationId xmlns:a16="http://schemas.microsoft.com/office/drawing/2014/main" id="{E34B775A-C7E6-31DA-6D99-F83B2D1711F8}"/>
              </a:ext>
            </a:extLst>
          </p:cNvPr>
          <p:cNvSpPr>
            <a:spLocks noGrp="1"/>
          </p:cNvSpPr>
          <p:nvPr>
            <p:ph type="body" sz="quarter" idx="13"/>
          </p:nvPr>
        </p:nvSpPr>
        <p:spPr>
          <a:xfrm>
            <a:off x="479426" y="2565400"/>
            <a:ext cx="7345360" cy="3455988"/>
          </a:xfrm>
        </p:spPr>
        <p:txBody>
          <a:bodyPr lIns="36000"/>
          <a:lstStyle/>
          <a:p>
            <a:pPr marL="0" indent="0">
              <a:buNone/>
            </a:pPr>
            <a:r>
              <a:rPr lang="en-US" sz="1600" dirty="0"/>
              <a:t>Peer-to-peer sharing (P2P) refers to the </a:t>
            </a:r>
            <a:r>
              <a:rPr lang="en-US" sz="1600" b="1" dirty="0"/>
              <a:t>lending</a:t>
            </a:r>
            <a:r>
              <a:rPr lang="en-US" sz="1600" dirty="0"/>
              <a:t> and </a:t>
            </a:r>
            <a:r>
              <a:rPr lang="en-US" sz="1600" b="1" dirty="0"/>
              <a:t>borrowing</a:t>
            </a:r>
            <a:r>
              <a:rPr lang="en-US" sz="1600" dirty="0"/>
              <a:t> of </a:t>
            </a:r>
            <a:r>
              <a:rPr lang="en-US" sz="1600" b="1" dirty="0"/>
              <a:t>items </a:t>
            </a:r>
            <a:r>
              <a:rPr lang="en-US" sz="1600" dirty="0"/>
              <a:t>between </a:t>
            </a:r>
            <a:r>
              <a:rPr lang="en-US" sz="1600" b="1" dirty="0"/>
              <a:t>individuals</a:t>
            </a:r>
            <a:r>
              <a:rPr lang="en-US" sz="1600" dirty="0"/>
              <a:t>. This project examined the drivers, barriers, and impacts of </a:t>
            </a:r>
            <a:r>
              <a:rPr lang="en-US" sz="1600" b="1" dirty="0"/>
              <a:t>sharing activities</a:t>
            </a:r>
            <a:r>
              <a:rPr lang="en-US" sz="1600" dirty="0"/>
              <a:t>, with a focus on P2P sharing platforms. The overarching goal was to define measures that help </a:t>
            </a:r>
            <a:r>
              <a:rPr lang="en-US" sz="1600" b="1" dirty="0"/>
              <a:t>sharing platforms </a:t>
            </a:r>
            <a:r>
              <a:rPr lang="en-US" sz="1600" dirty="0"/>
              <a:t>strengthen their positive environmental impacts by </a:t>
            </a:r>
            <a:r>
              <a:rPr lang="en-US" sz="1600" b="1" dirty="0"/>
              <a:t>increasing sharing </a:t>
            </a:r>
            <a:r>
              <a:rPr lang="en-US" sz="1600" b="1" dirty="0" err="1"/>
              <a:t>behaviour</a:t>
            </a:r>
            <a:r>
              <a:rPr lang="en-US" sz="1600" b="1" dirty="0"/>
              <a:t> </a:t>
            </a:r>
            <a:r>
              <a:rPr lang="en-US" sz="1600" dirty="0"/>
              <a:t>and </a:t>
            </a:r>
            <a:r>
              <a:rPr lang="en-US" sz="1600" b="1" dirty="0"/>
              <a:t>reducing potentially negative rebound effects </a:t>
            </a:r>
            <a:r>
              <a:rPr lang="en-US" sz="1600" dirty="0"/>
              <a:t>caused by people who gain additional purchasing power as a result of their sharing activities.</a:t>
            </a:r>
            <a:endParaRPr lang="en-GB" sz="1600" dirty="0"/>
          </a:p>
          <a:p>
            <a:endParaRPr lang="de-DE" sz="1600" noProof="0" dirty="0"/>
          </a:p>
        </p:txBody>
      </p:sp>
      <p:sp>
        <p:nvSpPr>
          <p:cNvPr id="3" name="Text Placeholder 2">
            <a:extLst>
              <a:ext uri="{FF2B5EF4-FFF2-40B4-BE49-F238E27FC236}">
                <a16:creationId xmlns:a16="http://schemas.microsoft.com/office/drawing/2014/main" id="{58755123-68BC-0DB1-4762-F468C96A36FB}"/>
              </a:ext>
            </a:extLst>
          </p:cNvPr>
          <p:cNvSpPr>
            <a:spLocks noGrp="1"/>
          </p:cNvSpPr>
          <p:nvPr>
            <p:ph type="body" sz="quarter" idx="12"/>
          </p:nvPr>
        </p:nvSpPr>
        <p:spPr>
          <a:xfrm>
            <a:off x="479424" y="1963271"/>
            <a:ext cx="7345362" cy="432267"/>
          </a:xfrm>
        </p:spPr>
        <p:txBody>
          <a:bodyPr/>
          <a:lstStyle/>
          <a:p>
            <a:pPr marL="0" indent="0">
              <a:buNone/>
            </a:pPr>
            <a:r>
              <a:rPr lang="de-DE" sz="2400" noProof="0" dirty="0"/>
              <a:t>Background</a:t>
            </a:r>
          </a:p>
        </p:txBody>
      </p:sp>
      <p:sp>
        <p:nvSpPr>
          <p:cNvPr id="5" name="Footer Placeholder 4">
            <a:extLst>
              <a:ext uri="{FF2B5EF4-FFF2-40B4-BE49-F238E27FC236}">
                <a16:creationId xmlns:a16="http://schemas.microsoft.com/office/drawing/2014/main" id="{06F74030-2B4C-CEAD-11E7-37D5EB149589}"/>
              </a:ext>
            </a:extLst>
          </p:cNvPr>
          <p:cNvSpPr>
            <a:spLocks noGrp="1"/>
          </p:cNvSpPr>
          <p:nvPr>
            <p:ph type="ftr" sz="quarter" idx="17"/>
          </p:nvPr>
        </p:nvSpPr>
        <p:spPr/>
        <p:txBody>
          <a:bodyPr/>
          <a:lstStyle/>
          <a:p>
            <a:r>
              <a:rPr lang="de-DE" noProof="0" dirty="0"/>
              <a:t>NFP 73 – Sustainable Economy</a:t>
            </a:r>
          </a:p>
        </p:txBody>
      </p:sp>
      <p:sp>
        <p:nvSpPr>
          <p:cNvPr id="12" name="Text Placeholder 2">
            <a:extLst>
              <a:ext uri="{FF2B5EF4-FFF2-40B4-BE49-F238E27FC236}">
                <a16:creationId xmlns:a16="http://schemas.microsoft.com/office/drawing/2014/main" id="{5FF0CD4E-507A-94BB-00E7-75E0122A3754}"/>
              </a:ext>
            </a:extLst>
          </p:cNvPr>
          <p:cNvSpPr txBox="1">
            <a:spLocks/>
          </p:cNvSpPr>
          <p:nvPr/>
        </p:nvSpPr>
        <p:spPr>
          <a:xfrm>
            <a:off x="8032376" y="1963271"/>
            <a:ext cx="3680199" cy="432267"/>
          </a:xfrm>
          <a:prstGeom prst="rect">
            <a:avLst/>
          </a:prstGeom>
          <a:solidFill>
            <a:srgbClr val="C95B40"/>
          </a:solidFill>
        </p:spPr>
        <p:txBody>
          <a:bodyPr vert="horz" lIns="144000" tIns="0" rIns="72000" bIns="0" rtlCol="0" anchor="ctr" anchorCtr="0">
            <a:noAutofit/>
          </a:bodyPr>
          <a:lstStyle>
            <a:lvl1pPr marL="0" indent="0" algn="l" defTabSz="914400" rtl="0" eaLnBrk="1" latinLnBrk="0" hangingPunct="1">
              <a:lnSpc>
                <a:spcPct val="100000"/>
              </a:lnSpc>
              <a:spcBef>
                <a:spcPts val="0"/>
              </a:spcBef>
              <a:buFont typeface="Arial" panose="020B0604020202020204" pitchFamily="34" charset="0"/>
              <a:buNone/>
              <a:defRPr sz="2800" b="1" kern="1200">
                <a:solidFill>
                  <a:srgbClr val="FFFFFF"/>
                </a:solidFill>
                <a:latin typeface="+mn-lt"/>
                <a:ea typeface="+mn-ea"/>
                <a:cs typeface="+mn-cs"/>
              </a:defRPr>
            </a:lvl1pPr>
            <a:lvl2pPr marL="216000" indent="0" algn="l" defTabSz="914400" rtl="0" eaLnBrk="1" latinLnBrk="0" hangingPunct="1">
              <a:lnSpc>
                <a:spcPct val="120000"/>
              </a:lnSpc>
              <a:spcBef>
                <a:spcPts val="0"/>
              </a:spcBef>
              <a:buFont typeface="Arial" panose="020B0604020202020204" pitchFamily="34" charset="0"/>
              <a:buNone/>
              <a:defRPr sz="1800" b="1" kern="1200">
                <a:solidFill>
                  <a:schemeClr val="tx1"/>
                </a:solidFill>
                <a:latin typeface="+mn-lt"/>
                <a:ea typeface="+mn-ea"/>
                <a:cs typeface="+mn-cs"/>
              </a:defRPr>
            </a:lvl2pPr>
            <a:lvl3pPr marL="432000" indent="0" algn="l" defTabSz="914400" rtl="0" eaLnBrk="1" latinLnBrk="0" hangingPunct="1">
              <a:lnSpc>
                <a:spcPct val="120000"/>
              </a:lnSpc>
              <a:spcBef>
                <a:spcPts val="0"/>
              </a:spcBef>
              <a:buFont typeface="Arial" panose="020B0604020202020204" pitchFamily="34" charset="0"/>
              <a:buNone/>
              <a:defRPr sz="1800" b="1" kern="1200">
                <a:solidFill>
                  <a:schemeClr val="tx1"/>
                </a:solidFill>
                <a:latin typeface="+mn-lt"/>
                <a:ea typeface="+mn-ea"/>
                <a:cs typeface="+mn-cs"/>
              </a:defRPr>
            </a:lvl3pPr>
            <a:lvl4pPr marL="648000" indent="0" algn="l" defTabSz="914400" rtl="0" eaLnBrk="1" latinLnBrk="0" hangingPunct="1">
              <a:lnSpc>
                <a:spcPct val="120000"/>
              </a:lnSpc>
              <a:spcBef>
                <a:spcPts val="0"/>
              </a:spcBef>
              <a:buFont typeface="Arial" panose="020B0604020202020204" pitchFamily="34" charset="0"/>
              <a:buNone/>
              <a:defRPr sz="1800" b="1" kern="1200">
                <a:solidFill>
                  <a:schemeClr val="tx1"/>
                </a:solidFill>
                <a:latin typeface="+mn-lt"/>
                <a:ea typeface="+mn-ea"/>
                <a:cs typeface="+mn-cs"/>
              </a:defRPr>
            </a:lvl4pPr>
            <a:lvl5pPr marL="864000" indent="0" algn="l" defTabSz="914400" rtl="0" eaLnBrk="1" latinLnBrk="0" hangingPunct="1">
              <a:lnSpc>
                <a:spcPct val="120000"/>
              </a:lnSpc>
              <a:spcBef>
                <a:spcPts val="0"/>
              </a:spcBef>
              <a:buFont typeface="Arial" panose="020B0604020202020204" pitchFamily="34" charset="0"/>
              <a:buNone/>
              <a:defRPr sz="1800" b="1" kern="1200">
                <a:solidFill>
                  <a:schemeClr val="tx1"/>
                </a:solidFill>
                <a:latin typeface="+mn-lt"/>
                <a:ea typeface="+mn-ea"/>
                <a:cs typeface="+mn-cs"/>
              </a:defRPr>
            </a:lvl5pPr>
            <a:lvl6pPr marL="1296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6pPr>
            <a:lvl7pPr marL="1512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7pPr>
            <a:lvl8pPr marL="1728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8pPr>
            <a:lvl9pPr marL="1944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9pPr>
          </a:lstStyle>
          <a:p>
            <a:r>
              <a:rPr lang="de-DE" sz="2400" noProof="0" dirty="0" err="1"/>
              <a:t>Aim</a:t>
            </a:r>
            <a:endParaRPr lang="de-DE" sz="2400" noProof="0" dirty="0"/>
          </a:p>
        </p:txBody>
      </p:sp>
      <p:sp>
        <p:nvSpPr>
          <p:cNvPr id="13" name="Textplatzhalter 5">
            <a:extLst>
              <a:ext uri="{FF2B5EF4-FFF2-40B4-BE49-F238E27FC236}">
                <a16:creationId xmlns:a16="http://schemas.microsoft.com/office/drawing/2014/main" id="{52336EB6-0E74-C148-EA97-E295006FC038}"/>
              </a:ext>
            </a:extLst>
          </p:cNvPr>
          <p:cNvSpPr txBox="1">
            <a:spLocks/>
          </p:cNvSpPr>
          <p:nvPr/>
        </p:nvSpPr>
        <p:spPr>
          <a:xfrm>
            <a:off x="8256575" y="2565400"/>
            <a:ext cx="3333472" cy="3455988"/>
          </a:xfrm>
          <a:prstGeom prst="rect">
            <a:avLst/>
          </a:prstGeom>
        </p:spPr>
        <p:txBody>
          <a:bodyPr vert="horz" lIns="0" tIns="0" rIns="0" bIns="0" rtlCol="0">
            <a:noAutofit/>
          </a:bodyPr>
          <a:lstStyle>
            <a:lvl1pPr marL="216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2pPr>
            <a:lvl3pPr marL="648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3pPr>
            <a:lvl4pPr marL="864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4pPr>
            <a:lvl5pPr marL="1080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5pPr>
            <a:lvl6pPr marL="1296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6pPr>
            <a:lvl7pPr marL="1512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7pPr>
            <a:lvl8pPr marL="1728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8pPr>
            <a:lvl9pPr marL="1944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9pPr>
          </a:lstStyle>
          <a:p>
            <a:endParaRPr lang="de-DE" noProof="0" dirty="0"/>
          </a:p>
        </p:txBody>
      </p:sp>
      <p:sp>
        <p:nvSpPr>
          <p:cNvPr id="14" name="Textplatzhalter 5">
            <a:extLst>
              <a:ext uri="{FF2B5EF4-FFF2-40B4-BE49-F238E27FC236}">
                <a16:creationId xmlns:a16="http://schemas.microsoft.com/office/drawing/2014/main" id="{4B29C514-5416-A7E6-5B60-43F519FC158D}"/>
              </a:ext>
            </a:extLst>
          </p:cNvPr>
          <p:cNvSpPr txBox="1">
            <a:spLocks/>
          </p:cNvSpPr>
          <p:nvPr/>
        </p:nvSpPr>
        <p:spPr>
          <a:xfrm>
            <a:off x="8032376" y="2565400"/>
            <a:ext cx="3770199" cy="3455988"/>
          </a:xfrm>
          <a:prstGeom prst="rect">
            <a:avLst/>
          </a:prstGeom>
        </p:spPr>
        <p:txBody>
          <a:bodyPr vert="horz" lIns="36000" tIns="0" rIns="0" bIns="0" rtlCol="0">
            <a:noAutofit/>
          </a:bodyPr>
          <a:lstStyle>
            <a:lvl1pPr marL="216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2pPr>
            <a:lvl3pPr marL="648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3pPr>
            <a:lvl4pPr marL="864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4pPr>
            <a:lvl5pPr marL="1080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5pPr>
            <a:lvl6pPr marL="1296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6pPr>
            <a:lvl7pPr marL="1512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7pPr>
            <a:lvl8pPr marL="1728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8pPr>
            <a:lvl9pPr marL="1944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a:t>The research project primarily aimed to investigate:</a:t>
            </a:r>
          </a:p>
          <a:p>
            <a:pPr marL="616050" lvl="1" indent="-400050">
              <a:buFont typeface="+mj-lt"/>
              <a:buAutoNum type="romanLcPeriod"/>
            </a:pPr>
            <a:r>
              <a:rPr lang="en-US" sz="1600" dirty="0"/>
              <a:t>why </a:t>
            </a:r>
            <a:r>
              <a:rPr lang="en-US" sz="1600" b="1" dirty="0"/>
              <a:t>consumers</a:t>
            </a:r>
            <a:r>
              <a:rPr lang="en-US" sz="1600" dirty="0"/>
              <a:t> </a:t>
            </a:r>
            <a:r>
              <a:rPr lang="en-US" sz="1600" b="1" dirty="0"/>
              <a:t>participate</a:t>
            </a:r>
            <a:r>
              <a:rPr lang="en-US" sz="1600" dirty="0"/>
              <a:t> in P2P sharing,</a:t>
            </a:r>
          </a:p>
          <a:p>
            <a:pPr marL="616050" lvl="1" indent="-400050">
              <a:buFont typeface="+mj-lt"/>
              <a:buAutoNum type="romanLcPeriod"/>
            </a:pPr>
            <a:r>
              <a:rPr lang="en-US" sz="1600" dirty="0"/>
              <a:t>why </a:t>
            </a:r>
            <a:r>
              <a:rPr lang="en-US" sz="1600" b="1" dirty="0"/>
              <a:t>non-users </a:t>
            </a:r>
            <a:r>
              <a:rPr lang="en-US" sz="1600" dirty="0"/>
              <a:t>do</a:t>
            </a:r>
            <a:r>
              <a:rPr lang="en-US" sz="1600" b="1" dirty="0"/>
              <a:t> not </a:t>
            </a:r>
            <a:r>
              <a:rPr lang="en-US" sz="1600" dirty="0"/>
              <a:t>participate</a:t>
            </a:r>
            <a:r>
              <a:rPr lang="en-US" sz="1600" b="1" dirty="0"/>
              <a:t> </a:t>
            </a:r>
            <a:r>
              <a:rPr lang="en-US" sz="1600" dirty="0"/>
              <a:t>in P2P sharing,</a:t>
            </a:r>
          </a:p>
          <a:p>
            <a:pPr marL="616050" lvl="1" indent="-400050">
              <a:buFont typeface="+mj-lt"/>
              <a:buAutoNum type="romanLcPeriod"/>
            </a:pPr>
            <a:r>
              <a:rPr lang="en-US" sz="1600" dirty="0"/>
              <a:t>what the </a:t>
            </a:r>
            <a:r>
              <a:rPr lang="en-US" sz="1600" b="1" dirty="0"/>
              <a:t>causes </a:t>
            </a:r>
            <a:r>
              <a:rPr lang="en-US" sz="1600" dirty="0"/>
              <a:t>of the </a:t>
            </a:r>
            <a:r>
              <a:rPr lang="en-US" sz="1600" b="1" dirty="0"/>
              <a:t>rebound effect </a:t>
            </a:r>
            <a:r>
              <a:rPr lang="en-US" sz="1600" dirty="0"/>
              <a:t>are,</a:t>
            </a:r>
          </a:p>
          <a:p>
            <a:pPr marL="616050" lvl="1" indent="-400050">
              <a:buFont typeface="+mj-lt"/>
              <a:buAutoNum type="romanLcPeriod"/>
            </a:pPr>
            <a:r>
              <a:rPr lang="en-US" sz="1600" dirty="0"/>
              <a:t>how P2P sharing can be </a:t>
            </a:r>
            <a:r>
              <a:rPr lang="en-US" sz="1600" b="1" dirty="0"/>
              <a:t>promoted,</a:t>
            </a:r>
            <a:r>
              <a:rPr lang="en-US" sz="1600" dirty="0"/>
              <a:t> and</a:t>
            </a:r>
          </a:p>
          <a:p>
            <a:pPr marL="616050" lvl="1" indent="-400050">
              <a:buFont typeface="+mj-lt"/>
              <a:buAutoNum type="romanLcPeriod"/>
            </a:pPr>
            <a:r>
              <a:rPr lang="en-US" sz="1600" dirty="0"/>
              <a:t>how the </a:t>
            </a:r>
            <a:r>
              <a:rPr lang="en-US" sz="1600" b="1" dirty="0"/>
              <a:t>rebound effect </a:t>
            </a:r>
            <a:r>
              <a:rPr lang="en-US" sz="1600" dirty="0"/>
              <a:t>can be </a:t>
            </a:r>
            <a:r>
              <a:rPr lang="en-US" sz="1600" b="1" dirty="0"/>
              <a:t>reduced.</a:t>
            </a:r>
          </a:p>
        </p:txBody>
      </p:sp>
    </p:spTree>
    <p:extLst>
      <p:ext uri="{BB962C8B-B14F-4D97-AF65-F5344CB8AC3E}">
        <p14:creationId xmlns:p14="http://schemas.microsoft.com/office/powerpoint/2010/main" val="26902726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A80115-5DE0-84E5-E983-DDC62A025667}"/>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AB180232-9FAC-8F18-4FA6-8B7630797F9B}"/>
              </a:ext>
            </a:extLst>
          </p:cNvPr>
          <p:cNvGraphicFramePr>
            <a:graphicFrameLocks noChangeAspect="1"/>
          </p:cNvGraphicFramePr>
          <p:nvPr>
            <p:custDataLst>
              <p:tags r:id="rId1"/>
            </p:custDataLst>
            <p:extLst>
              <p:ext uri="{D42A27DB-BD31-4B8C-83A1-F6EECF244321}">
                <p14:modId xmlns:p14="http://schemas.microsoft.com/office/powerpoint/2010/main" val="3741098973"/>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think-cell data - do not delete" hidden="1">
                        <a:extLst>
                          <a:ext uri="{FF2B5EF4-FFF2-40B4-BE49-F238E27FC236}">
                            <a16:creationId xmlns:a16="http://schemas.microsoft.com/office/drawing/2014/main" id="{AB180232-9FAC-8F18-4FA6-8B7630797F9B}"/>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E5679B7A-62EE-22CC-3BF8-748BE37E3A03}"/>
              </a:ext>
            </a:extLst>
          </p:cNvPr>
          <p:cNvSpPr>
            <a:spLocks noGrp="1"/>
          </p:cNvSpPr>
          <p:nvPr>
            <p:ph type="title"/>
          </p:nvPr>
        </p:nvSpPr>
        <p:spPr/>
        <p:txBody>
          <a:bodyPr vert="horz"/>
          <a:lstStyle/>
          <a:p>
            <a:r>
              <a:rPr lang="en-US" dirty="0"/>
              <a:t>Rebound Effects of the Sharing Economy </a:t>
            </a:r>
            <a:r>
              <a:rPr lang="de-DE" noProof="0" dirty="0"/>
              <a:t>– </a:t>
            </a:r>
            <a:r>
              <a:rPr lang="de-DE" noProof="0" dirty="0" err="1"/>
              <a:t>Results</a:t>
            </a:r>
            <a:r>
              <a:rPr lang="de-DE" noProof="0" dirty="0"/>
              <a:t> I</a:t>
            </a:r>
          </a:p>
        </p:txBody>
      </p:sp>
      <p:sp>
        <p:nvSpPr>
          <p:cNvPr id="3" name="Text Placeholder 2">
            <a:extLst>
              <a:ext uri="{FF2B5EF4-FFF2-40B4-BE49-F238E27FC236}">
                <a16:creationId xmlns:a16="http://schemas.microsoft.com/office/drawing/2014/main" id="{64F5892E-380A-632C-16FC-735BC45DAFDF}"/>
              </a:ext>
            </a:extLst>
          </p:cNvPr>
          <p:cNvSpPr>
            <a:spLocks noGrp="1"/>
          </p:cNvSpPr>
          <p:nvPr>
            <p:ph type="body" sz="quarter" idx="13"/>
          </p:nvPr>
        </p:nvSpPr>
        <p:spPr>
          <a:xfrm>
            <a:off x="479425" y="1442403"/>
            <a:ext cx="11233150" cy="4213225"/>
          </a:xfrm>
        </p:spPr>
        <p:txBody>
          <a:bodyPr/>
          <a:lstStyle/>
          <a:p>
            <a:pPr marL="0" indent="0">
              <a:lnSpc>
                <a:spcPct val="100000"/>
              </a:lnSpc>
              <a:buNone/>
            </a:pPr>
            <a:r>
              <a:rPr lang="en-US" b="1" dirty="0"/>
              <a:t>Reasons for and against P2P sharing</a:t>
            </a:r>
            <a:br>
              <a:rPr lang="en-US" dirty="0"/>
            </a:br>
            <a:r>
              <a:rPr lang="en-US" dirty="0"/>
              <a:t>A systematic literature review and a large-scale survey show that consumers mainly participate in P2P sharing for </a:t>
            </a:r>
            <a:r>
              <a:rPr lang="en-US" dirty="0">
                <a:solidFill>
                  <a:srgbClr val="83D0F5"/>
                </a:solidFill>
              </a:rPr>
              <a:t>economic, social, </a:t>
            </a:r>
            <a:r>
              <a:rPr lang="en-US" dirty="0"/>
              <a:t>and </a:t>
            </a:r>
            <a:r>
              <a:rPr lang="en-US" dirty="0">
                <a:solidFill>
                  <a:srgbClr val="83D0F5"/>
                </a:solidFill>
              </a:rPr>
              <a:t>environmental reasons</a:t>
            </a:r>
            <a:r>
              <a:rPr lang="en-US" dirty="0"/>
              <a:t>. With regard to consumer resistance to P2P sharing, our survey indicates that </a:t>
            </a:r>
            <a:r>
              <a:rPr lang="en-US" dirty="0">
                <a:solidFill>
                  <a:srgbClr val="83D0F5"/>
                </a:solidFill>
              </a:rPr>
              <a:t>usage barriers</a:t>
            </a:r>
            <a:r>
              <a:rPr lang="en-US" dirty="0"/>
              <a:t>, </a:t>
            </a:r>
            <a:r>
              <a:rPr lang="en-US" dirty="0">
                <a:solidFill>
                  <a:srgbClr val="83D0F5"/>
                </a:solidFill>
              </a:rPr>
              <a:t>value barriers</a:t>
            </a:r>
            <a:r>
              <a:rPr lang="en-US" dirty="0"/>
              <a:t>, and </a:t>
            </a:r>
            <a:r>
              <a:rPr lang="en-US" dirty="0">
                <a:solidFill>
                  <a:srgbClr val="83D0F5"/>
                </a:solidFill>
              </a:rPr>
              <a:t>functional risks </a:t>
            </a:r>
            <a:r>
              <a:rPr lang="en-US" dirty="0"/>
              <a:t>are the greatest obstacles. These include </a:t>
            </a:r>
            <a:r>
              <a:rPr lang="en-US" dirty="0">
                <a:solidFill>
                  <a:srgbClr val="83D0F5"/>
                </a:solidFill>
              </a:rPr>
              <a:t>non-users</a:t>
            </a:r>
            <a:r>
              <a:rPr lang="en-US" dirty="0"/>
              <a:t> who are accustomed to consuming products in traditional ways, those who view P2P sharing as too </a:t>
            </a:r>
            <a:r>
              <a:rPr lang="en-US" dirty="0">
                <a:solidFill>
                  <a:srgbClr val="83D0F5"/>
                </a:solidFill>
              </a:rPr>
              <a:t>time- and </a:t>
            </a:r>
            <a:r>
              <a:rPr lang="en-US" dirty="0" err="1">
                <a:solidFill>
                  <a:srgbClr val="83D0F5"/>
                </a:solidFill>
              </a:rPr>
              <a:t>labour-intensive</a:t>
            </a:r>
            <a:r>
              <a:rPr lang="en-US" dirty="0">
                <a:solidFill>
                  <a:srgbClr val="83D0F5"/>
                </a:solidFill>
              </a:rPr>
              <a:t> </a:t>
            </a:r>
            <a:r>
              <a:rPr lang="en-US" dirty="0"/>
              <a:t>and </a:t>
            </a:r>
            <a:r>
              <a:rPr lang="en-US" dirty="0">
                <a:solidFill>
                  <a:srgbClr val="83D0F5"/>
                </a:solidFill>
              </a:rPr>
              <a:t>financially insufficiently attractive</a:t>
            </a:r>
            <a:r>
              <a:rPr lang="en-US" dirty="0"/>
              <a:t>, and finally those who </a:t>
            </a:r>
            <a:r>
              <a:rPr lang="en-US" dirty="0">
                <a:solidFill>
                  <a:srgbClr val="83D0F5"/>
                </a:solidFill>
              </a:rPr>
              <a:t>worry</a:t>
            </a:r>
            <a:r>
              <a:rPr lang="en-US" dirty="0"/>
              <a:t> that something </a:t>
            </a:r>
            <a:r>
              <a:rPr lang="en-US" dirty="0">
                <a:solidFill>
                  <a:srgbClr val="83D0F5"/>
                </a:solidFill>
              </a:rPr>
              <a:t>might go wrong</a:t>
            </a:r>
            <a:r>
              <a:rPr lang="en-US" dirty="0"/>
              <a:t>—especially when </a:t>
            </a:r>
            <a:r>
              <a:rPr lang="en-US" dirty="0">
                <a:solidFill>
                  <a:srgbClr val="83D0F5"/>
                </a:solidFill>
              </a:rPr>
              <a:t>lending out items</a:t>
            </a:r>
            <a:r>
              <a:rPr lang="en-US" dirty="0"/>
              <a:t>.</a:t>
            </a:r>
            <a:endParaRPr lang="de-DE" noProof="0" dirty="0"/>
          </a:p>
          <a:p>
            <a:endParaRPr lang="de-DE" noProof="0" dirty="0"/>
          </a:p>
        </p:txBody>
      </p:sp>
      <p:sp>
        <p:nvSpPr>
          <p:cNvPr id="4" name="Slide Number Placeholder 3">
            <a:extLst>
              <a:ext uri="{FF2B5EF4-FFF2-40B4-BE49-F238E27FC236}">
                <a16:creationId xmlns:a16="http://schemas.microsoft.com/office/drawing/2014/main" id="{C6312E3F-5B17-4CBB-3AE8-39D6619F81AE}"/>
              </a:ext>
            </a:extLst>
          </p:cNvPr>
          <p:cNvSpPr>
            <a:spLocks noGrp="1"/>
          </p:cNvSpPr>
          <p:nvPr>
            <p:ph type="sldNum" sz="quarter" idx="14"/>
          </p:nvPr>
        </p:nvSpPr>
        <p:spPr/>
        <p:txBody>
          <a:bodyPr/>
          <a:lstStyle/>
          <a:p>
            <a:fld id="{476BE59D-4918-439E-9CBF-5840B2847889}" type="slidenum">
              <a:rPr lang="de-DE" noProof="0" smtClean="0"/>
              <a:pPr/>
              <a:t>24</a:t>
            </a:fld>
            <a:endParaRPr lang="de-DE" noProof="0" dirty="0"/>
          </a:p>
        </p:txBody>
      </p:sp>
      <p:sp>
        <p:nvSpPr>
          <p:cNvPr id="5" name="Footer Placeholder 4">
            <a:extLst>
              <a:ext uri="{FF2B5EF4-FFF2-40B4-BE49-F238E27FC236}">
                <a16:creationId xmlns:a16="http://schemas.microsoft.com/office/drawing/2014/main" id="{FCDC3234-856C-C6FE-CC5B-BC87F075A11E}"/>
              </a:ext>
            </a:extLst>
          </p:cNvPr>
          <p:cNvSpPr>
            <a:spLocks noGrp="1"/>
          </p:cNvSpPr>
          <p:nvPr>
            <p:ph type="ftr" sz="quarter" idx="15"/>
          </p:nvPr>
        </p:nvSpPr>
        <p:spPr/>
        <p:txBody>
          <a:bodyPr/>
          <a:lstStyle/>
          <a:p>
            <a:r>
              <a:rPr lang="de-DE" noProof="0" dirty="0"/>
              <a:t>NFP 73 – Sustainable Economy</a:t>
            </a:r>
          </a:p>
        </p:txBody>
      </p:sp>
    </p:spTree>
    <p:extLst>
      <p:ext uri="{BB962C8B-B14F-4D97-AF65-F5344CB8AC3E}">
        <p14:creationId xmlns:p14="http://schemas.microsoft.com/office/powerpoint/2010/main" val="20195331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ACE072-ECE0-F3E9-12CB-E60D3DC165EC}"/>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40E1E5E0-49C5-DFD8-4275-FD81C6633C8D}"/>
              </a:ext>
            </a:extLst>
          </p:cNvPr>
          <p:cNvGraphicFramePr>
            <a:graphicFrameLocks noChangeAspect="1"/>
          </p:cNvGraphicFramePr>
          <p:nvPr>
            <p:custDataLst>
              <p:tags r:id="rId1"/>
            </p:custDataLst>
            <p:extLst>
              <p:ext uri="{D42A27DB-BD31-4B8C-83A1-F6EECF244321}">
                <p14:modId xmlns:p14="http://schemas.microsoft.com/office/powerpoint/2010/main" val="3754877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think-cell data - do not delete" hidden="1">
                        <a:extLst>
                          <a:ext uri="{FF2B5EF4-FFF2-40B4-BE49-F238E27FC236}">
                            <a16:creationId xmlns:a16="http://schemas.microsoft.com/office/drawing/2014/main" id="{40E1E5E0-49C5-DFD8-4275-FD81C6633C8D}"/>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3F427C2-6B13-914E-A177-32F4008E9374}"/>
              </a:ext>
            </a:extLst>
          </p:cNvPr>
          <p:cNvSpPr>
            <a:spLocks noGrp="1"/>
          </p:cNvSpPr>
          <p:nvPr>
            <p:ph type="title"/>
          </p:nvPr>
        </p:nvSpPr>
        <p:spPr/>
        <p:txBody>
          <a:bodyPr vert="horz"/>
          <a:lstStyle/>
          <a:p>
            <a:r>
              <a:rPr lang="en-US" dirty="0"/>
              <a:t>Rebound Effects of the Sharing Economy </a:t>
            </a:r>
            <a:r>
              <a:rPr lang="de-DE" noProof="0" dirty="0"/>
              <a:t>– Resultats II</a:t>
            </a:r>
          </a:p>
        </p:txBody>
      </p:sp>
      <p:sp>
        <p:nvSpPr>
          <p:cNvPr id="3" name="Text Placeholder 2">
            <a:extLst>
              <a:ext uri="{FF2B5EF4-FFF2-40B4-BE49-F238E27FC236}">
                <a16:creationId xmlns:a16="http://schemas.microsoft.com/office/drawing/2014/main" id="{473A19B0-CE6F-8F9B-4089-73BDFFE37300}"/>
              </a:ext>
            </a:extLst>
          </p:cNvPr>
          <p:cNvSpPr>
            <a:spLocks noGrp="1"/>
          </p:cNvSpPr>
          <p:nvPr>
            <p:ph type="body" sz="quarter" idx="13"/>
          </p:nvPr>
        </p:nvSpPr>
        <p:spPr/>
        <p:txBody>
          <a:bodyPr/>
          <a:lstStyle/>
          <a:p>
            <a:pPr marL="0" indent="0">
              <a:buNone/>
            </a:pPr>
            <a:r>
              <a:rPr lang="en-US" b="1" dirty="0"/>
              <a:t>Moral licensing after sharing and rebound effects</a:t>
            </a:r>
            <a:br>
              <a:rPr lang="en-US" dirty="0"/>
            </a:br>
            <a:r>
              <a:rPr lang="en-US" dirty="0"/>
              <a:t>With regard to the drivers of the rebound effect, we find that </a:t>
            </a:r>
            <a:r>
              <a:rPr lang="en-US" dirty="0">
                <a:solidFill>
                  <a:srgbClr val="83D0F5"/>
                </a:solidFill>
              </a:rPr>
              <a:t>moral licensing </a:t>
            </a:r>
            <a:r>
              <a:rPr lang="en-US" dirty="0"/>
              <a:t>plays an important role in </a:t>
            </a:r>
            <a:r>
              <a:rPr lang="en-US" dirty="0">
                <a:solidFill>
                  <a:srgbClr val="83D0F5"/>
                </a:solidFill>
              </a:rPr>
              <a:t>post-sharing consumption</a:t>
            </a:r>
            <a:r>
              <a:rPr lang="en-US" dirty="0"/>
              <a:t>. Our large-scale study shows that users who engage in P2P sharing for economic and social reasons engage in moral licensing. This means that P2P sharing gives these users the opportunity to spend the </a:t>
            </a:r>
            <a:r>
              <a:rPr lang="en-US" dirty="0">
                <a:solidFill>
                  <a:srgbClr val="83D0F5"/>
                </a:solidFill>
              </a:rPr>
              <a:t>financial resources </a:t>
            </a:r>
            <a:r>
              <a:rPr lang="en-US" dirty="0"/>
              <a:t>they </a:t>
            </a:r>
            <a:r>
              <a:rPr lang="en-US" dirty="0">
                <a:solidFill>
                  <a:srgbClr val="83D0F5"/>
                </a:solidFill>
              </a:rPr>
              <a:t>saved through sharing </a:t>
            </a:r>
            <a:r>
              <a:rPr lang="en-US" dirty="0"/>
              <a:t>on other, potentially more </a:t>
            </a:r>
            <a:r>
              <a:rPr lang="en-US" dirty="0">
                <a:solidFill>
                  <a:srgbClr val="83D0F5"/>
                </a:solidFill>
              </a:rPr>
              <a:t>resource-intensive purposes</a:t>
            </a:r>
            <a:r>
              <a:rPr lang="en-US" dirty="0"/>
              <a:t>. Environmentally motivated users, by contrast, do not engage in moral licensing. When it comes to actively promoting P2P sharing, our experiments show that measures targeting consumers’ intrinsic motivation—through </a:t>
            </a:r>
            <a:r>
              <a:rPr lang="en-US" dirty="0">
                <a:solidFill>
                  <a:srgbClr val="83D0F5"/>
                </a:solidFill>
              </a:rPr>
              <a:t>“eco-messages” </a:t>
            </a:r>
            <a:r>
              <a:rPr lang="en-US" dirty="0"/>
              <a:t>(information about potential CO₂ savings from sharing instead of purchasing products)—are the most effective. The second most effective measure is </a:t>
            </a:r>
            <a:r>
              <a:rPr lang="en-US" dirty="0">
                <a:solidFill>
                  <a:srgbClr val="83D0F5"/>
                </a:solidFill>
              </a:rPr>
              <a:t>integrated insurance </a:t>
            </a:r>
            <a:r>
              <a:rPr lang="en-US" dirty="0"/>
              <a:t>coverage for </a:t>
            </a:r>
            <a:r>
              <a:rPr lang="en-US" dirty="0">
                <a:solidFill>
                  <a:srgbClr val="83D0F5"/>
                </a:solidFill>
              </a:rPr>
              <a:t>items against damage</a:t>
            </a:r>
            <a:r>
              <a:rPr lang="en-US" dirty="0"/>
              <a:t>. Measures aimed at reducing resource-intensive rebound consumption, such as </a:t>
            </a:r>
            <a:r>
              <a:rPr lang="en-US" dirty="0">
                <a:solidFill>
                  <a:srgbClr val="83D0F5"/>
                </a:solidFill>
              </a:rPr>
              <a:t>tips for sustainable consumption </a:t>
            </a:r>
            <a:r>
              <a:rPr lang="en-US" dirty="0"/>
              <a:t>or </a:t>
            </a:r>
            <a:r>
              <a:rPr lang="en-US" dirty="0">
                <a:solidFill>
                  <a:srgbClr val="83D0F5"/>
                </a:solidFill>
              </a:rPr>
              <a:t>monetary incentives</a:t>
            </a:r>
            <a:r>
              <a:rPr lang="en-US" dirty="0"/>
              <a:t>, showed </a:t>
            </a:r>
            <a:r>
              <a:rPr lang="en-US" dirty="0">
                <a:solidFill>
                  <a:srgbClr val="83D0F5"/>
                </a:solidFill>
              </a:rPr>
              <a:t>no significant effects</a:t>
            </a:r>
            <a:r>
              <a:rPr lang="en-US" dirty="0"/>
              <a:t>. We therefore conclude that reducing the rebound effects of sharing is a greater challenge than expected.</a:t>
            </a:r>
          </a:p>
          <a:p>
            <a:endParaRPr lang="de-DE" noProof="0" dirty="0"/>
          </a:p>
        </p:txBody>
      </p:sp>
      <p:sp>
        <p:nvSpPr>
          <p:cNvPr id="4" name="Slide Number Placeholder 3">
            <a:extLst>
              <a:ext uri="{FF2B5EF4-FFF2-40B4-BE49-F238E27FC236}">
                <a16:creationId xmlns:a16="http://schemas.microsoft.com/office/drawing/2014/main" id="{CB9F49EC-7135-0A75-8EFF-E50B3BCAA8C2}"/>
              </a:ext>
            </a:extLst>
          </p:cNvPr>
          <p:cNvSpPr>
            <a:spLocks noGrp="1"/>
          </p:cNvSpPr>
          <p:nvPr>
            <p:ph type="sldNum" sz="quarter" idx="14"/>
          </p:nvPr>
        </p:nvSpPr>
        <p:spPr/>
        <p:txBody>
          <a:bodyPr/>
          <a:lstStyle/>
          <a:p>
            <a:fld id="{476BE59D-4918-439E-9CBF-5840B2847889}" type="slidenum">
              <a:rPr lang="de-DE" noProof="0" smtClean="0"/>
              <a:pPr/>
              <a:t>25</a:t>
            </a:fld>
            <a:endParaRPr lang="de-DE" noProof="0" dirty="0"/>
          </a:p>
        </p:txBody>
      </p:sp>
      <p:sp>
        <p:nvSpPr>
          <p:cNvPr id="5" name="Footer Placeholder 4">
            <a:extLst>
              <a:ext uri="{FF2B5EF4-FFF2-40B4-BE49-F238E27FC236}">
                <a16:creationId xmlns:a16="http://schemas.microsoft.com/office/drawing/2014/main" id="{D65C04CB-8CC1-7B72-7971-86BE7EA22CF5}"/>
              </a:ext>
            </a:extLst>
          </p:cNvPr>
          <p:cNvSpPr>
            <a:spLocks noGrp="1"/>
          </p:cNvSpPr>
          <p:nvPr>
            <p:ph type="ftr" sz="quarter" idx="15"/>
          </p:nvPr>
        </p:nvSpPr>
        <p:spPr/>
        <p:txBody>
          <a:bodyPr/>
          <a:lstStyle/>
          <a:p>
            <a:r>
              <a:rPr lang="de-DE" noProof="0" dirty="0"/>
              <a:t>NFP 73 – Sustainable Economy</a:t>
            </a:r>
          </a:p>
        </p:txBody>
      </p:sp>
    </p:spTree>
    <p:extLst>
      <p:ext uri="{BB962C8B-B14F-4D97-AF65-F5344CB8AC3E}">
        <p14:creationId xmlns:p14="http://schemas.microsoft.com/office/powerpoint/2010/main" val="31716636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D84599D4-5646-CC6E-8A7F-5219664DEFBD}"/>
              </a:ext>
            </a:extLst>
          </p:cNvPr>
          <p:cNvGraphicFramePr>
            <a:graphicFrameLocks noChangeAspect="1"/>
          </p:cNvGraphicFramePr>
          <p:nvPr>
            <p:custDataLst>
              <p:tags r:id="rId1"/>
            </p:custDataLst>
            <p:extLst>
              <p:ext uri="{D42A27DB-BD31-4B8C-83A1-F6EECF244321}">
                <p14:modId xmlns:p14="http://schemas.microsoft.com/office/powerpoint/2010/main" val="1568930461"/>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8" name="think-cell data - do not delete" hidden="1">
                        <a:extLst>
                          <a:ext uri="{FF2B5EF4-FFF2-40B4-BE49-F238E27FC236}">
                            <a16:creationId xmlns:a16="http://schemas.microsoft.com/office/drawing/2014/main" id="{D84599D4-5646-CC6E-8A7F-5219664DEFBD}"/>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04C1358-FC6C-9CEB-F5BD-83EB5842116B}"/>
              </a:ext>
            </a:extLst>
          </p:cNvPr>
          <p:cNvSpPr>
            <a:spLocks noGrp="1"/>
          </p:cNvSpPr>
          <p:nvPr>
            <p:ph type="title"/>
          </p:nvPr>
        </p:nvSpPr>
        <p:spPr/>
        <p:txBody>
          <a:bodyPr vert="horz"/>
          <a:lstStyle/>
          <a:p>
            <a:r>
              <a:rPr lang="en-US" noProof="0" dirty="0"/>
              <a:t>Main obstacles to mainstreaming the life-cycle concept in the economy</a:t>
            </a:r>
            <a:endParaRPr lang="de-DE" noProof="0" dirty="0"/>
          </a:p>
        </p:txBody>
      </p:sp>
      <p:sp>
        <p:nvSpPr>
          <p:cNvPr id="3" name="Slide Number Placeholder 2">
            <a:extLst>
              <a:ext uri="{FF2B5EF4-FFF2-40B4-BE49-F238E27FC236}">
                <a16:creationId xmlns:a16="http://schemas.microsoft.com/office/drawing/2014/main" id="{022DE8C6-2D94-B0D7-7189-557E4D5F5989}"/>
              </a:ext>
            </a:extLst>
          </p:cNvPr>
          <p:cNvSpPr>
            <a:spLocks noGrp="1"/>
          </p:cNvSpPr>
          <p:nvPr>
            <p:ph type="sldNum" sz="quarter" idx="10"/>
          </p:nvPr>
        </p:nvSpPr>
        <p:spPr/>
        <p:txBody>
          <a:bodyPr/>
          <a:lstStyle/>
          <a:p>
            <a:fld id="{476BE59D-4918-439E-9CBF-5840B2847889}" type="slidenum">
              <a:rPr lang="de-DE" noProof="0" smtClean="0"/>
              <a:pPr/>
              <a:t>26</a:t>
            </a:fld>
            <a:endParaRPr lang="de-DE" noProof="0" dirty="0"/>
          </a:p>
        </p:txBody>
      </p:sp>
      <p:sp>
        <p:nvSpPr>
          <p:cNvPr id="4" name="Footer Placeholder 3">
            <a:extLst>
              <a:ext uri="{FF2B5EF4-FFF2-40B4-BE49-F238E27FC236}">
                <a16:creationId xmlns:a16="http://schemas.microsoft.com/office/drawing/2014/main" id="{ACBED01E-570F-D849-DD84-67A47A7A72AA}"/>
              </a:ext>
            </a:extLst>
          </p:cNvPr>
          <p:cNvSpPr>
            <a:spLocks noGrp="1"/>
          </p:cNvSpPr>
          <p:nvPr>
            <p:ph type="ftr" sz="quarter" idx="11"/>
          </p:nvPr>
        </p:nvSpPr>
        <p:spPr/>
        <p:txBody>
          <a:bodyPr/>
          <a:lstStyle/>
          <a:p>
            <a:r>
              <a:rPr lang="de-DE" noProof="0" dirty="0"/>
              <a:t>NFP 73 – Sustainable Economy</a:t>
            </a:r>
          </a:p>
        </p:txBody>
      </p:sp>
      <p:sp>
        <p:nvSpPr>
          <p:cNvPr id="5" name="Content Placeholder 2">
            <a:extLst>
              <a:ext uri="{FF2B5EF4-FFF2-40B4-BE49-F238E27FC236}">
                <a16:creationId xmlns:a16="http://schemas.microsoft.com/office/drawing/2014/main" id="{52D01D7A-96A6-56EE-4915-5A2C922C2465}"/>
              </a:ext>
            </a:extLst>
          </p:cNvPr>
          <p:cNvSpPr txBox="1">
            <a:spLocks/>
          </p:cNvSpPr>
          <p:nvPr/>
        </p:nvSpPr>
        <p:spPr>
          <a:xfrm>
            <a:off x="479425" y="5677130"/>
            <a:ext cx="11233150" cy="485776"/>
          </a:xfrm>
          <a:prstGeom prst="rect">
            <a:avLst/>
          </a:prstGeom>
        </p:spPr>
        <p:txBody>
          <a:bodyPr>
            <a:normAutofit fontScale="85000" lnSpcReduction="10000"/>
          </a:bodyPr>
          <a:lstStyle>
            <a:lvl1pPr marL="216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2pPr>
            <a:lvl3pPr marL="648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3pPr>
            <a:lvl4pPr marL="864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4pPr>
            <a:lvl5pPr marL="1080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5pPr>
            <a:lvl6pPr marL="1296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6pPr>
            <a:lvl7pPr marL="1512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7pPr>
            <a:lvl8pPr marL="1728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8pPr>
            <a:lvl9pPr marL="1944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400" noProof="0" dirty="0"/>
              <a:t>The participants’ perspective: the number of mentions is given in parentheses (a total of 51 responses were submitted by the participants).</a:t>
            </a:r>
            <a:br>
              <a:rPr lang="de-DE" sz="1400" noProof="0" dirty="0"/>
            </a:br>
            <a:r>
              <a:rPr lang="de-DE" sz="1400" dirty="0"/>
              <a:t>Source</a:t>
            </a:r>
            <a:r>
              <a:rPr lang="de-DE" sz="1400" noProof="0" dirty="0"/>
              <a:t>: </a:t>
            </a:r>
            <a:r>
              <a:rPr lang="de-DE" sz="1400" noProof="0" dirty="0">
                <a:hlinkClick r:id="rId5"/>
              </a:rPr>
              <a:t>Stucki M. et al. (2021): How life cycle–based science and practice support the transition towards a </a:t>
            </a:r>
            <a:r>
              <a:rPr lang="de-DE" sz="1400" noProof="0" dirty="0" err="1">
                <a:hlinkClick r:id="rId5"/>
              </a:rPr>
              <a:t>sustainable</a:t>
            </a:r>
            <a:r>
              <a:rPr lang="de-DE" sz="1400" noProof="0" dirty="0">
                <a:hlinkClick r:id="rId5"/>
              </a:rPr>
              <a:t> economy</a:t>
            </a:r>
            <a:endParaRPr lang="de-DE" sz="1400" noProof="0" dirty="0"/>
          </a:p>
        </p:txBody>
      </p:sp>
      <p:pic>
        <p:nvPicPr>
          <p:cNvPr id="6" name="Picture 5">
            <a:extLst>
              <a:ext uri="{FF2B5EF4-FFF2-40B4-BE49-F238E27FC236}">
                <a16:creationId xmlns:a16="http://schemas.microsoft.com/office/drawing/2014/main" id="{6D200152-444F-0230-908E-D896C7CC6C52}"/>
              </a:ext>
            </a:extLst>
          </p:cNvPr>
          <p:cNvPicPr>
            <a:picLocks noChangeAspect="1"/>
          </p:cNvPicPr>
          <p:nvPr/>
        </p:nvPicPr>
        <p:blipFill>
          <a:blip r:embed="rId6"/>
          <a:srcRect t="4728" b="1487"/>
          <a:stretch>
            <a:fillRect/>
          </a:stretch>
        </p:blipFill>
        <p:spPr>
          <a:xfrm>
            <a:off x="2391074" y="1639986"/>
            <a:ext cx="7409852" cy="3802863"/>
          </a:xfrm>
          <a:prstGeom prst="rect">
            <a:avLst/>
          </a:prstGeom>
        </p:spPr>
      </p:pic>
    </p:spTree>
    <p:extLst>
      <p:ext uri="{BB962C8B-B14F-4D97-AF65-F5344CB8AC3E}">
        <p14:creationId xmlns:p14="http://schemas.microsoft.com/office/powerpoint/2010/main" val="20262119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C6C748E3-55DC-BCAD-572A-B9B94A4D9706}"/>
              </a:ext>
            </a:extLst>
          </p:cNvPr>
          <p:cNvGraphicFramePr>
            <a:graphicFrameLocks noChangeAspect="1"/>
          </p:cNvGraphicFramePr>
          <p:nvPr>
            <p:custDataLst>
              <p:tags r:id="rId1"/>
            </p:custDataLst>
            <p:extLst>
              <p:ext uri="{D42A27DB-BD31-4B8C-83A1-F6EECF244321}">
                <p14:modId xmlns:p14="http://schemas.microsoft.com/office/powerpoint/2010/main" val="355807871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8" name="think-cell data - do not delete" hidden="1">
                        <a:extLst>
                          <a:ext uri="{FF2B5EF4-FFF2-40B4-BE49-F238E27FC236}">
                            <a16:creationId xmlns:a16="http://schemas.microsoft.com/office/drawing/2014/main" id="{C6C748E3-55DC-BCAD-572A-B9B94A4D9706}"/>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DAA2FA19-6AA2-7066-45E0-724DD54BD72F}"/>
              </a:ext>
            </a:extLst>
          </p:cNvPr>
          <p:cNvSpPr>
            <a:spLocks noGrp="1"/>
          </p:cNvSpPr>
          <p:nvPr>
            <p:ph type="title"/>
          </p:nvPr>
        </p:nvSpPr>
        <p:spPr/>
        <p:txBody>
          <a:bodyPr vert="horz"/>
          <a:lstStyle/>
          <a:p>
            <a:r>
              <a:rPr lang="en-US" dirty="0"/>
              <a:t>Rebound Effects of the Sharing Economy</a:t>
            </a:r>
            <a:endParaRPr lang="de-DE" noProof="0" dirty="0"/>
          </a:p>
        </p:txBody>
      </p:sp>
      <p:sp>
        <p:nvSpPr>
          <p:cNvPr id="4" name="Slide Number Placeholder 3">
            <a:extLst>
              <a:ext uri="{FF2B5EF4-FFF2-40B4-BE49-F238E27FC236}">
                <a16:creationId xmlns:a16="http://schemas.microsoft.com/office/drawing/2014/main" id="{FB09318E-DF2E-836B-51F5-6A0CEDD13C30}"/>
              </a:ext>
            </a:extLst>
          </p:cNvPr>
          <p:cNvSpPr>
            <a:spLocks noGrp="1"/>
          </p:cNvSpPr>
          <p:nvPr>
            <p:ph type="sldNum" sz="quarter" idx="10"/>
          </p:nvPr>
        </p:nvSpPr>
        <p:spPr/>
        <p:txBody>
          <a:bodyPr/>
          <a:lstStyle/>
          <a:p>
            <a:fld id="{476BE59D-4918-439E-9CBF-5840B2847889}" type="slidenum">
              <a:rPr lang="de-DE" noProof="0" smtClean="0"/>
              <a:pPr/>
              <a:t>27</a:t>
            </a:fld>
            <a:endParaRPr lang="de-DE" noProof="0" dirty="0"/>
          </a:p>
        </p:txBody>
      </p:sp>
      <p:sp>
        <p:nvSpPr>
          <p:cNvPr id="5" name="Footer Placeholder 4">
            <a:extLst>
              <a:ext uri="{FF2B5EF4-FFF2-40B4-BE49-F238E27FC236}">
                <a16:creationId xmlns:a16="http://schemas.microsoft.com/office/drawing/2014/main" id="{BC2F8D5E-1E90-A936-1A06-4CB8B52FA59B}"/>
              </a:ext>
            </a:extLst>
          </p:cNvPr>
          <p:cNvSpPr>
            <a:spLocks noGrp="1"/>
          </p:cNvSpPr>
          <p:nvPr>
            <p:ph type="ftr" sz="quarter" idx="11"/>
          </p:nvPr>
        </p:nvSpPr>
        <p:spPr/>
        <p:txBody>
          <a:bodyPr/>
          <a:lstStyle/>
          <a:p>
            <a:r>
              <a:rPr lang="de-DE" noProof="0" dirty="0"/>
              <a:t>NFP 73 – Sustainable Economy</a:t>
            </a:r>
          </a:p>
        </p:txBody>
      </p:sp>
      <p:pic>
        <p:nvPicPr>
          <p:cNvPr id="6" name="Picture 5">
            <a:extLst>
              <a:ext uri="{FF2B5EF4-FFF2-40B4-BE49-F238E27FC236}">
                <a16:creationId xmlns:a16="http://schemas.microsoft.com/office/drawing/2014/main" id="{0DB2F7BF-BD51-6389-5CDC-CA8DE629C510}"/>
              </a:ext>
            </a:extLst>
          </p:cNvPr>
          <p:cNvPicPr>
            <a:picLocks noChangeAspect="1"/>
          </p:cNvPicPr>
          <p:nvPr/>
        </p:nvPicPr>
        <p:blipFill>
          <a:blip r:embed="rId5"/>
          <a:srcRect l="1190" r="2739"/>
          <a:stretch>
            <a:fillRect/>
          </a:stretch>
        </p:blipFill>
        <p:spPr>
          <a:xfrm>
            <a:off x="3058886" y="1518321"/>
            <a:ext cx="5399314" cy="3821357"/>
          </a:xfrm>
          <a:prstGeom prst="rect">
            <a:avLst/>
          </a:prstGeom>
        </p:spPr>
      </p:pic>
      <p:sp>
        <p:nvSpPr>
          <p:cNvPr id="7" name="Content Placeholder 2">
            <a:extLst>
              <a:ext uri="{FF2B5EF4-FFF2-40B4-BE49-F238E27FC236}">
                <a16:creationId xmlns:a16="http://schemas.microsoft.com/office/drawing/2014/main" id="{39CE0734-0395-C8F0-1460-4FCB842705EC}"/>
              </a:ext>
            </a:extLst>
          </p:cNvPr>
          <p:cNvSpPr txBox="1">
            <a:spLocks/>
          </p:cNvSpPr>
          <p:nvPr/>
        </p:nvSpPr>
        <p:spPr>
          <a:xfrm>
            <a:off x="479425" y="5677130"/>
            <a:ext cx="11110784" cy="727633"/>
          </a:xfrm>
          <a:prstGeom prst="rect">
            <a:avLst/>
          </a:prstGeom>
        </p:spPr>
        <p:txBody>
          <a:bodyPr>
            <a:normAutofit/>
          </a:bodyPr>
          <a:lstStyle>
            <a:lvl1pPr marL="216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2pPr>
            <a:lvl3pPr marL="648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3pPr>
            <a:lvl4pPr marL="864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4pPr>
            <a:lvl5pPr marL="1080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5pPr>
            <a:lvl6pPr marL="1296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6pPr>
            <a:lvl7pPr marL="1512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7pPr>
            <a:lvl8pPr marL="1728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8pPr>
            <a:lvl9pPr marL="1944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200" noProof="0" dirty="0"/>
              <a:t>Factors that influence environmental </a:t>
            </a:r>
            <a:r>
              <a:rPr lang="en-US" sz="1200" noProof="0" dirty="0" err="1"/>
              <a:t>behaviour</a:t>
            </a:r>
            <a:r>
              <a:rPr lang="en-US" sz="1200" noProof="0" dirty="0"/>
              <a:t> (PEBs = pro-environmental </a:t>
            </a:r>
            <a:r>
              <a:rPr lang="en-US" sz="1200" noProof="0" dirty="0" err="1"/>
              <a:t>behaviours</a:t>
            </a:r>
            <a:r>
              <a:rPr lang="en-US" sz="1200" noProof="0" dirty="0"/>
              <a:t>). </a:t>
            </a:r>
            <a:r>
              <a:rPr lang="de-DE" sz="1200" dirty="0"/>
              <a:t>Source</a:t>
            </a:r>
            <a:r>
              <a:rPr lang="de-DE" sz="1200" noProof="0" dirty="0"/>
              <a:t>: </a:t>
            </a:r>
            <a:r>
              <a:rPr lang="de-DE" sz="1200" noProof="0" dirty="0">
                <a:hlinkClick r:id="rId6"/>
              </a:rPr>
              <a:t>Hansmann R et al. (2020):  </a:t>
            </a:r>
            <a:r>
              <a:rPr lang="de-DE" sz="1200" noProof="0" dirty="0">
                <a:solidFill>
                  <a:srgbClr val="1F1F1F"/>
                </a:solidFill>
                <a:hlinkClick r:id="rId6"/>
              </a:rPr>
              <a:t>Determinants of pro-environmental behavior: A comparison of university students and staff from diverse faculties at a Swiss University. Journal of Cleaner Production </a:t>
            </a:r>
            <a:endParaRPr lang="de-DE" sz="1200" noProof="0" dirty="0">
              <a:solidFill>
                <a:srgbClr val="1F1F1F"/>
              </a:solidFill>
            </a:endParaRPr>
          </a:p>
          <a:p>
            <a:pPr marL="0" indent="0">
              <a:buFont typeface="Arial" panose="020B0604020202020204" pitchFamily="34" charset="0"/>
              <a:buNone/>
            </a:pPr>
            <a:endParaRPr lang="de-DE" sz="1200" noProof="0" dirty="0"/>
          </a:p>
        </p:txBody>
      </p:sp>
    </p:spTree>
    <p:extLst>
      <p:ext uri="{BB962C8B-B14F-4D97-AF65-F5344CB8AC3E}">
        <p14:creationId xmlns:p14="http://schemas.microsoft.com/office/powerpoint/2010/main" val="301226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B34A9D23-732F-243B-A82D-6ACFCBE4B279}"/>
              </a:ext>
            </a:extLst>
          </p:cNvPr>
          <p:cNvGraphicFramePr>
            <a:graphicFrameLocks noChangeAspect="1"/>
          </p:cNvGraphicFramePr>
          <p:nvPr>
            <p:custDataLst>
              <p:tags r:id="rId1"/>
            </p:custDataLst>
            <p:extLst>
              <p:ext uri="{D42A27DB-BD31-4B8C-83A1-F6EECF244321}">
                <p14:modId xmlns:p14="http://schemas.microsoft.com/office/powerpoint/2010/main" val="844892851"/>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8" name="think-cell data - do not delete" hidden="1">
                        <a:extLst>
                          <a:ext uri="{FF2B5EF4-FFF2-40B4-BE49-F238E27FC236}">
                            <a16:creationId xmlns:a16="http://schemas.microsoft.com/office/drawing/2014/main" id="{B34A9D23-732F-243B-A82D-6ACFCBE4B279}"/>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1B9801A-715F-64B6-77F9-8669722E5BA8}"/>
              </a:ext>
            </a:extLst>
          </p:cNvPr>
          <p:cNvSpPr>
            <a:spLocks noGrp="1"/>
          </p:cNvSpPr>
          <p:nvPr>
            <p:ph type="title"/>
          </p:nvPr>
        </p:nvSpPr>
        <p:spPr>
          <a:xfrm>
            <a:off x="479425" y="476250"/>
            <a:ext cx="11233150" cy="1044575"/>
          </a:xfrm>
        </p:spPr>
        <p:txBody>
          <a:bodyPr vert="horz" anchor="t">
            <a:normAutofit/>
          </a:bodyPr>
          <a:lstStyle/>
          <a:p>
            <a:r>
              <a:rPr lang="en-US" dirty="0"/>
              <a:t>The influence of environmental identities</a:t>
            </a:r>
          </a:p>
        </p:txBody>
      </p:sp>
      <p:sp>
        <p:nvSpPr>
          <p:cNvPr id="3" name="Text Placeholder 2">
            <a:extLst>
              <a:ext uri="{FF2B5EF4-FFF2-40B4-BE49-F238E27FC236}">
                <a16:creationId xmlns:a16="http://schemas.microsoft.com/office/drawing/2014/main" id="{0423F7BA-E7FA-E714-E1E8-0A347AD2C347}"/>
              </a:ext>
            </a:extLst>
          </p:cNvPr>
          <p:cNvSpPr>
            <a:spLocks noGrp="1"/>
          </p:cNvSpPr>
          <p:nvPr>
            <p:ph type="body" sz="quarter" idx="13"/>
          </p:nvPr>
        </p:nvSpPr>
        <p:spPr>
          <a:xfrm>
            <a:off x="479425" y="1808163"/>
            <a:ext cx="5517114" cy="4213225"/>
          </a:xfrm>
        </p:spPr>
        <p:txBody>
          <a:bodyPr>
            <a:normAutofit fontScale="92500"/>
          </a:bodyPr>
          <a:lstStyle/>
          <a:p>
            <a:pPr marL="0" indent="0">
              <a:spcAft>
                <a:spcPts val="600"/>
              </a:spcAft>
              <a:buNone/>
            </a:pPr>
            <a:r>
              <a:rPr lang="de-DE" noProof="0" dirty="0"/>
              <a:t>«</a:t>
            </a:r>
            <a:r>
              <a:rPr lang="en-US" dirty="0"/>
              <a:t>People have a </a:t>
            </a:r>
            <a:r>
              <a:rPr lang="en-US" b="1" dirty="0"/>
              <a:t>complex relationship </a:t>
            </a:r>
            <a:r>
              <a:rPr lang="en-US" dirty="0"/>
              <a:t>with </a:t>
            </a:r>
            <a:r>
              <a:rPr lang="en-US" b="1" dirty="0"/>
              <a:t>nature</a:t>
            </a:r>
            <a:r>
              <a:rPr lang="en-US" dirty="0"/>
              <a:t>. Two key factors influence whether they behave sustainably: the extent to which they feel </a:t>
            </a:r>
            <a:r>
              <a:rPr lang="en-US" b="1" dirty="0"/>
              <a:t>connected to nature </a:t>
            </a:r>
            <a:r>
              <a:rPr lang="en-US" dirty="0"/>
              <a:t>and whether they think about this </a:t>
            </a:r>
            <a:r>
              <a:rPr lang="en-US" b="1" dirty="0"/>
              <a:t>connectedness</a:t>
            </a:r>
            <a:r>
              <a:rPr lang="en-US" dirty="0"/>
              <a:t> when making </a:t>
            </a:r>
            <a:r>
              <a:rPr lang="en-US" b="1" dirty="0"/>
              <a:t>consumption decisions</a:t>
            </a:r>
            <a:r>
              <a:rPr lang="en-US" dirty="0"/>
              <a:t>. We show that thinking about one’s relationship with nature is more decisive than the relationship itself. This insight is relevant for </a:t>
            </a:r>
            <a:r>
              <a:rPr lang="en-US" b="1" dirty="0"/>
              <a:t>environmental psychology research </a:t>
            </a:r>
            <a:r>
              <a:rPr lang="en-US" dirty="0"/>
              <a:t>and for measures aimed at promoting sustainable consumption. </a:t>
            </a:r>
            <a:r>
              <a:rPr lang="de-DE" dirty="0"/>
              <a:t>»</a:t>
            </a:r>
            <a:endParaRPr lang="en-GB" dirty="0"/>
          </a:p>
          <a:p>
            <a:pPr marL="0" indent="0">
              <a:spcAft>
                <a:spcPts val="600"/>
              </a:spcAft>
              <a:buNone/>
            </a:pPr>
            <a:endParaRPr lang="de-DE" noProof="0" dirty="0"/>
          </a:p>
          <a:p>
            <a:pPr marL="0" indent="0" algn="r">
              <a:spcAft>
                <a:spcPts val="600"/>
              </a:spcAft>
              <a:buNone/>
            </a:pPr>
            <a:r>
              <a:rPr lang="de-DE" noProof="0" dirty="0"/>
              <a:t>Prof. Dr. Sandor </a:t>
            </a:r>
            <a:r>
              <a:rPr lang="de-DE" noProof="0" dirty="0" err="1"/>
              <a:t>Czellar</a:t>
            </a:r>
            <a:r>
              <a:rPr lang="de-DE" noProof="0" dirty="0"/>
              <a:t>, Project </a:t>
            </a:r>
            <a:r>
              <a:rPr lang="de-DE" noProof="0" dirty="0" err="1"/>
              <a:t>lead</a:t>
            </a:r>
            <a:r>
              <a:rPr lang="de-DE" noProof="0" dirty="0"/>
              <a:t> </a:t>
            </a:r>
            <a:br>
              <a:rPr lang="de-DE" noProof="0" dirty="0"/>
            </a:br>
            <a:r>
              <a:rPr lang="en-US" dirty="0"/>
              <a:t>The influence of environmental identities</a:t>
            </a:r>
            <a:endParaRPr lang="de-DE" noProof="0" dirty="0"/>
          </a:p>
          <a:p>
            <a:pPr marL="0" indent="0">
              <a:spcAft>
                <a:spcPts val="600"/>
              </a:spcAft>
              <a:buNone/>
            </a:pPr>
            <a:endParaRPr lang="de-DE" noProof="0" dirty="0"/>
          </a:p>
          <a:p>
            <a:pPr>
              <a:spcAft>
                <a:spcPts val="600"/>
              </a:spcAft>
            </a:pPr>
            <a:endParaRPr lang="de-DE" noProof="0" dirty="0"/>
          </a:p>
        </p:txBody>
      </p:sp>
      <p:sp>
        <p:nvSpPr>
          <p:cNvPr id="4" name="Slide Number Placeholder 3">
            <a:extLst>
              <a:ext uri="{FF2B5EF4-FFF2-40B4-BE49-F238E27FC236}">
                <a16:creationId xmlns:a16="http://schemas.microsoft.com/office/drawing/2014/main" id="{ABE66AF7-9ADC-600C-6EEF-819D13650060}"/>
              </a:ext>
            </a:extLst>
          </p:cNvPr>
          <p:cNvSpPr>
            <a:spLocks noGrp="1"/>
          </p:cNvSpPr>
          <p:nvPr>
            <p:ph type="sldNum" sz="quarter" idx="14"/>
          </p:nvPr>
        </p:nvSpPr>
        <p:spPr>
          <a:xfrm>
            <a:off x="8256589" y="6478264"/>
            <a:ext cx="3455986" cy="180000"/>
          </a:xfrm>
        </p:spPr>
        <p:txBody>
          <a:bodyPr anchor="t">
            <a:normAutofit/>
          </a:bodyPr>
          <a:lstStyle/>
          <a:p>
            <a:pPr>
              <a:spcAft>
                <a:spcPts val="600"/>
              </a:spcAft>
            </a:pPr>
            <a:fld id="{476BE59D-4918-439E-9CBF-5840B2847889}" type="slidenum">
              <a:rPr lang="de-DE" noProof="0" smtClean="0"/>
              <a:pPr>
                <a:spcAft>
                  <a:spcPts val="600"/>
                </a:spcAft>
              </a:pPr>
              <a:t>28</a:t>
            </a:fld>
            <a:endParaRPr lang="de-DE" noProof="0" dirty="0"/>
          </a:p>
        </p:txBody>
      </p:sp>
      <p:sp>
        <p:nvSpPr>
          <p:cNvPr id="5" name="Footer Placeholder 4">
            <a:extLst>
              <a:ext uri="{FF2B5EF4-FFF2-40B4-BE49-F238E27FC236}">
                <a16:creationId xmlns:a16="http://schemas.microsoft.com/office/drawing/2014/main" id="{95D153B2-9860-5627-2895-222F6594C588}"/>
              </a:ext>
            </a:extLst>
          </p:cNvPr>
          <p:cNvSpPr>
            <a:spLocks noGrp="1"/>
          </p:cNvSpPr>
          <p:nvPr>
            <p:ph type="ftr" sz="quarter" idx="16"/>
          </p:nvPr>
        </p:nvSpPr>
        <p:spPr>
          <a:xfrm>
            <a:off x="1525555" y="6385781"/>
            <a:ext cx="4114800" cy="252000"/>
          </a:xfrm>
        </p:spPr>
        <p:txBody>
          <a:bodyPr anchor="ctr">
            <a:normAutofit/>
          </a:bodyPr>
          <a:lstStyle/>
          <a:p>
            <a:pPr>
              <a:spcAft>
                <a:spcPts val="600"/>
              </a:spcAft>
            </a:pPr>
            <a:r>
              <a:rPr lang="de-DE" noProof="0" dirty="0"/>
              <a:t>NFP 73 – </a:t>
            </a:r>
            <a:r>
              <a:rPr lang="de-DE" dirty="0"/>
              <a:t>Sustainable Economy</a:t>
            </a:r>
            <a:endParaRPr lang="de-DE" noProof="0" dirty="0"/>
          </a:p>
        </p:txBody>
      </p:sp>
      <p:pic>
        <p:nvPicPr>
          <p:cNvPr id="7" name="Picture 6" descr="A person walking on a dock&#10;&#10;AI-generated content may be incorrect.">
            <a:extLst>
              <a:ext uri="{FF2B5EF4-FFF2-40B4-BE49-F238E27FC236}">
                <a16:creationId xmlns:a16="http://schemas.microsoft.com/office/drawing/2014/main" id="{0DEABD10-EBDF-41B5-34DB-17DC12786BFF}"/>
              </a:ext>
            </a:extLst>
          </p:cNvPr>
          <p:cNvPicPr>
            <a:picLocks noChangeAspect="1"/>
          </p:cNvPicPr>
          <p:nvPr/>
        </p:nvPicPr>
        <p:blipFill>
          <a:blip r:embed="rId5">
            <a:extLst>
              <a:ext uri="{28A0092B-C50C-407E-A947-70E740481C1C}">
                <a14:useLocalDpi xmlns:a14="http://schemas.microsoft.com/office/drawing/2010/main" val="0"/>
              </a:ext>
            </a:extLst>
          </a:blip>
          <a:srcRect l="2730" r="4112" b="1"/>
          <a:stretch>
            <a:fillRect/>
          </a:stretch>
        </p:blipFill>
        <p:spPr>
          <a:xfrm>
            <a:off x="6311902" y="1808164"/>
            <a:ext cx="5880097" cy="4213224"/>
          </a:xfrm>
          <a:prstGeom prst="rect">
            <a:avLst/>
          </a:prstGeom>
          <a:noFill/>
        </p:spPr>
      </p:pic>
    </p:spTree>
    <p:extLst>
      <p:ext uri="{BB962C8B-B14F-4D97-AF65-F5344CB8AC3E}">
        <p14:creationId xmlns:p14="http://schemas.microsoft.com/office/powerpoint/2010/main" val="16423575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6C421A92-2B7E-A243-7B3B-6B4AD0E22AD3}"/>
              </a:ext>
            </a:extLst>
          </p:cNvPr>
          <p:cNvGraphicFramePr>
            <a:graphicFrameLocks noChangeAspect="1"/>
          </p:cNvGraphicFramePr>
          <p:nvPr>
            <p:custDataLst>
              <p:tags r:id="rId1"/>
            </p:custDataLst>
            <p:extLst>
              <p:ext uri="{D42A27DB-BD31-4B8C-83A1-F6EECF244321}">
                <p14:modId xmlns:p14="http://schemas.microsoft.com/office/powerpoint/2010/main" val="328079569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think-cell data - do not delete" hidden="1">
                        <a:extLst>
                          <a:ext uri="{FF2B5EF4-FFF2-40B4-BE49-F238E27FC236}">
                            <a16:creationId xmlns:a16="http://schemas.microsoft.com/office/drawing/2014/main" id="{6C421A92-2B7E-A243-7B3B-6B4AD0E22AD3}"/>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7F278E84-C688-C20F-3670-94FE32FB3405}"/>
              </a:ext>
            </a:extLst>
          </p:cNvPr>
          <p:cNvSpPr>
            <a:spLocks noGrp="1"/>
          </p:cNvSpPr>
          <p:nvPr>
            <p:ph type="title"/>
          </p:nvPr>
        </p:nvSpPr>
        <p:spPr/>
        <p:txBody>
          <a:bodyPr vert="horz"/>
          <a:lstStyle/>
          <a:p>
            <a:r>
              <a:rPr lang="en-US" dirty="0"/>
              <a:t>The influence of environmental identities</a:t>
            </a:r>
            <a:r>
              <a:rPr lang="en-US" b="1" dirty="0"/>
              <a:t> </a:t>
            </a:r>
            <a:r>
              <a:rPr lang="de-DE" noProof="0" dirty="0"/>
              <a:t>- </a:t>
            </a:r>
            <a:r>
              <a:rPr lang="de-DE" noProof="0" dirty="0" err="1"/>
              <a:t>Assignments</a:t>
            </a:r>
            <a:endParaRPr lang="de-DE" noProof="0" dirty="0"/>
          </a:p>
        </p:txBody>
      </p:sp>
      <p:sp>
        <p:nvSpPr>
          <p:cNvPr id="3" name="Text Placeholder 2">
            <a:extLst>
              <a:ext uri="{FF2B5EF4-FFF2-40B4-BE49-F238E27FC236}">
                <a16:creationId xmlns:a16="http://schemas.microsoft.com/office/drawing/2014/main" id="{B4FD3869-115D-9FF4-69E4-D1C7792D0328}"/>
              </a:ext>
            </a:extLst>
          </p:cNvPr>
          <p:cNvSpPr>
            <a:spLocks noGrp="1"/>
          </p:cNvSpPr>
          <p:nvPr>
            <p:ph type="body" sz="quarter" idx="13"/>
          </p:nvPr>
        </p:nvSpPr>
        <p:spPr/>
        <p:txBody>
          <a:bodyPr/>
          <a:lstStyle/>
          <a:p>
            <a:pPr marL="342900" indent="-342900">
              <a:buFont typeface="+mj-lt"/>
              <a:buAutoNum type="arabicPeriod"/>
            </a:pPr>
            <a:r>
              <a:rPr lang="en-US" dirty="0"/>
              <a:t>What is an </a:t>
            </a:r>
            <a:r>
              <a:rPr lang="en-US" b="1" dirty="0"/>
              <a:t>“environmental identity”</a:t>
            </a:r>
            <a:r>
              <a:rPr lang="en-US" dirty="0"/>
              <a:t>?</a:t>
            </a:r>
          </a:p>
          <a:p>
            <a:pPr marL="342900" indent="-342900">
              <a:buFont typeface="+mj-lt"/>
              <a:buAutoNum type="arabicPeriod"/>
            </a:pPr>
            <a:r>
              <a:rPr lang="en-US" dirty="0"/>
              <a:t>What role does it play in </a:t>
            </a:r>
            <a:r>
              <a:rPr lang="en-US" b="1" dirty="0"/>
              <a:t>consumption decisions</a:t>
            </a:r>
            <a:r>
              <a:rPr lang="en-US" dirty="0"/>
              <a:t>?</a:t>
            </a:r>
          </a:p>
          <a:p>
            <a:pPr marL="342900" indent="-342900">
              <a:buFont typeface="+mj-lt"/>
              <a:buAutoNum type="arabicPeriod"/>
            </a:pPr>
            <a:r>
              <a:rPr lang="en-US" dirty="0"/>
              <a:t>How can environmental identity be used to encourage </a:t>
            </a:r>
            <a:r>
              <a:rPr lang="en-US" b="1" dirty="0"/>
              <a:t>environmentally friendly consumption</a:t>
            </a:r>
            <a:r>
              <a:rPr lang="en-US" dirty="0"/>
              <a:t>?</a:t>
            </a:r>
            <a:endParaRPr lang="de-DE" sz="1800" noProof="0" dirty="0"/>
          </a:p>
          <a:p>
            <a:endParaRPr lang="de-DE" sz="1800" noProof="0" dirty="0"/>
          </a:p>
          <a:p>
            <a:pPr marL="0" indent="0">
              <a:buNone/>
            </a:pPr>
            <a:endParaRPr lang="de-DE" sz="1800" b="1" noProof="0" dirty="0"/>
          </a:p>
          <a:p>
            <a:pPr marL="0" indent="0">
              <a:buNone/>
            </a:pPr>
            <a:endParaRPr lang="de-DE" b="1" dirty="0"/>
          </a:p>
          <a:p>
            <a:pPr marL="0" indent="0">
              <a:buNone/>
            </a:pPr>
            <a:endParaRPr lang="de-DE" sz="1800" b="1" noProof="0" dirty="0"/>
          </a:p>
          <a:p>
            <a:pPr marL="0" indent="0">
              <a:buNone/>
            </a:pPr>
            <a:endParaRPr lang="de-DE" b="1" dirty="0"/>
          </a:p>
          <a:p>
            <a:pPr marL="0" indent="0">
              <a:buNone/>
            </a:pPr>
            <a:endParaRPr lang="de-DE" sz="1600" b="1" noProof="0" dirty="0"/>
          </a:p>
          <a:p>
            <a:pPr marL="0" indent="0">
              <a:lnSpc>
                <a:spcPct val="107000"/>
              </a:lnSpc>
              <a:spcAft>
                <a:spcPts val="400"/>
              </a:spcAft>
              <a:buNone/>
            </a:pPr>
            <a:r>
              <a:rPr lang="de-DE" sz="1600" b="1" dirty="0"/>
              <a:t>Sources </a:t>
            </a:r>
            <a:r>
              <a:rPr lang="de-DE" sz="1600" b="1" dirty="0" err="1"/>
              <a:t>of</a:t>
            </a:r>
            <a:r>
              <a:rPr lang="de-DE" sz="1600" b="1" dirty="0"/>
              <a:t> </a:t>
            </a:r>
            <a:r>
              <a:rPr lang="de-DE" sz="1600" b="1" dirty="0" err="1"/>
              <a:t>knowledge</a:t>
            </a:r>
            <a:endParaRPr lang="de-DE" sz="1600" kern="100" dirty="0">
              <a:ea typeface="Calibri" panose="020F0502020204030204" pitchFamily="34" charset="0"/>
              <a:cs typeface="Times New Roman" panose="02020603050405020304" pitchFamily="18" charset="0"/>
            </a:endParaRPr>
          </a:p>
          <a:p>
            <a:pPr marL="0" indent="0">
              <a:buNone/>
            </a:pPr>
            <a:r>
              <a:rPr lang="en-US" sz="1600" noProof="0" dirty="0">
                <a:hlinkClick r:id="rId5"/>
              </a:rPr>
              <a:t>The influence of environmental identities </a:t>
            </a:r>
            <a:r>
              <a:rPr lang="de-DE" sz="1600" noProof="0" dirty="0"/>
              <a:t>(Website NFP 73)</a:t>
            </a:r>
          </a:p>
          <a:p>
            <a:pPr marL="0" indent="0">
              <a:buNone/>
            </a:pPr>
            <a:r>
              <a:rPr lang="de-DE" sz="1600" noProof="0" dirty="0">
                <a:hlinkClick r:id="rId6"/>
              </a:rPr>
              <a:t>The closer our connection to nature, the more likely we are to  engage in actions… </a:t>
            </a:r>
            <a:r>
              <a:rPr lang="de-DE" sz="1600" noProof="0" dirty="0"/>
              <a:t>(Podcast NFP 73)</a:t>
            </a:r>
          </a:p>
          <a:p>
            <a:pPr marL="0" indent="0">
              <a:buNone/>
            </a:pPr>
            <a:r>
              <a:rPr lang="de-DE" sz="1600" noProof="0" dirty="0">
                <a:hlinkClick r:id="rId7"/>
              </a:rPr>
              <a:t>The influence of environmental </a:t>
            </a:r>
            <a:r>
              <a:rPr lang="de-DE" sz="1600" noProof="0" dirty="0" err="1">
                <a:hlinkClick r:id="rId7"/>
              </a:rPr>
              <a:t>identities</a:t>
            </a:r>
            <a:r>
              <a:rPr lang="de-DE" sz="1600" noProof="0" dirty="0"/>
              <a:t> (</a:t>
            </a:r>
            <a:r>
              <a:rPr lang="de-DE" sz="1600" noProof="0" dirty="0" err="1"/>
              <a:t>scientific</a:t>
            </a:r>
            <a:r>
              <a:rPr lang="de-DE" sz="1600" noProof="0" dirty="0"/>
              <a:t> </a:t>
            </a:r>
            <a:r>
              <a:rPr lang="de-DE" sz="1600" noProof="0" dirty="0" err="1"/>
              <a:t>lecture</a:t>
            </a:r>
            <a:r>
              <a:rPr lang="de-DE" sz="1600" noProof="0" dirty="0"/>
              <a:t>)</a:t>
            </a:r>
          </a:p>
        </p:txBody>
      </p:sp>
      <p:sp>
        <p:nvSpPr>
          <p:cNvPr id="4" name="Slide Number Placeholder 3">
            <a:extLst>
              <a:ext uri="{FF2B5EF4-FFF2-40B4-BE49-F238E27FC236}">
                <a16:creationId xmlns:a16="http://schemas.microsoft.com/office/drawing/2014/main" id="{6B4E1082-E1A6-28DE-48F0-6F072D0AB480}"/>
              </a:ext>
            </a:extLst>
          </p:cNvPr>
          <p:cNvSpPr>
            <a:spLocks noGrp="1"/>
          </p:cNvSpPr>
          <p:nvPr>
            <p:ph type="sldNum" sz="quarter" idx="14"/>
          </p:nvPr>
        </p:nvSpPr>
        <p:spPr/>
        <p:txBody>
          <a:bodyPr/>
          <a:lstStyle/>
          <a:p>
            <a:fld id="{476BE59D-4918-439E-9CBF-5840B2847889}" type="slidenum">
              <a:rPr lang="de-DE" noProof="0" smtClean="0"/>
              <a:pPr/>
              <a:t>29</a:t>
            </a:fld>
            <a:endParaRPr lang="de-DE" noProof="0" dirty="0"/>
          </a:p>
        </p:txBody>
      </p:sp>
      <p:sp>
        <p:nvSpPr>
          <p:cNvPr id="5" name="Footer Placeholder 4">
            <a:extLst>
              <a:ext uri="{FF2B5EF4-FFF2-40B4-BE49-F238E27FC236}">
                <a16:creationId xmlns:a16="http://schemas.microsoft.com/office/drawing/2014/main" id="{11818237-3484-E0C8-3C7D-637A7FD9B20A}"/>
              </a:ext>
            </a:extLst>
          </p:cNvPr>
          <p:cNvSpPr>
            <a:spLocks noGrp="1"/>
          </p:cNvSpPr>
          <p:nvPr>
            <p:ph type="ftr" sz="quarter" idx="15"/>
          </p:nvPr>
        </p:nvSpPr>
        <p:spPr/>
        <p:txBody>
          <a:bodyPr/>
          <a:lstStyle/>
          <a:p>
            <a:r>
              <a:rPr lang="de-DE" noProof="0" dirty="0"/>
              <a:t>NFP 73 – Sustainable Economy</a:t>
            </a:r>
          </a:p>
        </p:txBody>
      </p:sp>
    </p:spTree>
    <p:extLst>
      <p:ext uri="{BB962C8B-B14F-4D97-AF65-F5344CB8AC3E}">
        <p14:creationId xmlns:p14="http://schemas.microsoft.com/office/powerpoint/2010/main" val="39835423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80C9D2AF-665F-DBFB-EEF7-0D4867AF48BE}"/>
              </a:ext>
            </a:extLst>
          </p:cNvPr>
          <p:cNvGraphicFramePr>
            <a:graphicFrameLocks noChangeAspect="1"/>
          </p:cNvGraphicFramePr>
          <p:nvPr>
            <p:custDataLst>
              <p:tags r:id="rId1"/>
            </p:custDataLst>
            <p:extLst>
              <p:ext uri="{D42A27DB-BD31-4B8C-83A1-F6EECF244321}">
                <p14:modId xmlns:p14="http://schemas.microsoft.com/office/powerpoint/2010/main" val="74564609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think-cell data - do not delete" hidden="1">
                        <a:extLst>
                          <a:ext uri="{FF2B5EF4-FFF2-40B4-BE49-F238E27FC236}">
                            <a16:creationId xmlns:a16="http://schemas.microsoft.com/office/drawing/2014/main" id="{80C9D2AF-665F-DBFB-EEF7-0D4867AF48BE}"/>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1EC2DDDD-ACAF-61EF-B64D-250214EF3B1E}"/>
              </a:ext>
            </a:extLst>
          </p:cNvPr>
          <p:cNvSpPr>
            <a:spLocks noGrp="1"/>
          </p:cNvSpPr>
          <p:nvPr>
            <p:ph type="title"/>
          </p:nvPr>
        </p:nvSpPr>
        <p:spPr/>
        <p:txBody>
          <a:bodyPr vert="horz"/>
          <a:lstStyle/>
          <a:p>
            <a:r>
              <a:rPr lang="de-CH" dirty="0"/>
              <a:t>Learning </a:t>
            </a:r>
            <a:r>
              <a:rPr lang="de-CH" dirty="0" err="1"/>
              <a:t>Objectives</a:t>
            </a:r>
            <a:endParaRPr lang="de-DE" noProof="0" dirty="0"/>
          </a:p>
        </p:txBody>
      </p:sp>
      <p:sp>
        <p:nvSpPr>
          <p:cNvPr id="3" name="Text Placeholder 2">
            <a:extLst>
              <a:ext uri="{FF2B5EF4-FFF2-40B4-BE49-F238E27FC236}">
                <a16:creationId xmlns:a16="http://schemas.microsoft.com/office/drawing/2014/main" id="{5CF55C2E-5172-48EC-D8E3-6C4AEC2D483E}"/>
              </a:ext>
            </a:extLst>
          </p:cNvPr>
          <p:cNvSpPr>
            <a:spLocks noGrp="1"/>
          </p:cNvSpPr>
          <p:nvPr>
            <p:ph type="body" sz="quarter" idx="13"/>
          </p:nvPr>
        </p:nvSpPr>
        <p:spPr/>
        <p:txBody>
          <a:bodyPr/>
          <a:lstStyle/>
          <a:p>
            <a:pPr marL="0" indent="0">
              <a:buNone/>
            </a:pPr>
            <a:r>
              <a:rPr lang="en-US" dirty="0"/>
              <a:t>The learner …</a:t>
            </a:r>
          </a:p>
          <a:p>
            <a:r>
              <a:rPr lang="en-US" dirty="0"/>
              <a:t>knows the goals for sustainable consumption and understands the key links to other sustainability goals</a:t>
            </a:r>
          </a:p>
          <a:p>
            <a:r>
              <a:rPr lang="en-US" dirty="0"/>
              <a:t>knows which consumption areas have a major impact on one’s personal footprint</a:t>
            </a:r>
          </a:p>
          <a:p>
            <a:r>
              <a:rPr lang="en-US" dirty="0"/>
              <a:t>recognizes which factors influence consumption behavior and understands terms such as rebound effects, spillovers, and nudges</a:t>
            </a:r>
          </a:p>
          <a:p>
            <a:r>
              <a:rPr lang="en-US" dirty="0"/>
              <a:t>is familiar with effective approaches to more sustainable consumption</a:t>
            </a:r>
          </a:p>
          <a:p>
            <a:r>
              <a:rPr lang="en-US" dirty="0"/>
              <a:t>reflects on their own consumption behavior and tries out approaches for more sustainable consumption</a:t>
            </a:r>
          </a:p>
          <a:p>
            <a:endParaRPr lang="de-DE" noProof="0" dirty="0"/>
          </a:p>
          <a:p>
            <a:endParaRPr lang="de-DE" noProof="0" dirty="0"/>
          </a:p>
        </p:txBody>
      </p:sp>
      <p:sp>
        <p:nvSpPr>
          <p:cNvPr id="4" name="Slide Number Placeholder 3">
            <a:extLst>
              <a:ext uri="{FF2B5EF4-FFF2-40B4-BE49-F238E27FC236}">
                <a16:creationId xmlns:a16="http://schemas.microsoft.com/office/drawing/2014/main" id="{8FD3ECE7-A518-AF04-11C1-583BC1E7AA0A}"/>
              </a:ext>
            </a:extLst>
          </p:cNvPr>
          <p:cNvSpPr>
            <a:spLocks noGrp="1"/>
          </p:cNvSpPr>
          <p:nvPr>
            <p:ph type="sldNum" sz="quarter" idx="14"/>
          </p:nvPr>
        </p:nvSpPr>
        <p:spPr/>
        <p:txBody>
          <a:bodyPr/>
          <a:lstStyle/>
          <a:p>
            <a:fld id="{476BE59D-4918-439E-9CBF-5840B2847889}" type="slidenum">
              <a:rPr lang="de-DE" noProof="0" smtClean="0"/>
              <a:pPr/>
              <a:t>3</a:t>
            </a:fld>
            <a:endParaRPr lang="de-DE" noProof="0" dirty="0"/>
          </a:p>
        </p:txBody>
      </p:sp>
      <p:sp>
        <p:nvSpPr>
          <p:cNvPr id="5" name="Footer Placeholder 4">
            <a:extLst>
              <a:ext uri="{FF2B5EF4-FFF2-40B4-BE49-F238E27FC236}">
                <a16:creationId xmlns:a16="http://schemas.microsoft.com/office/drawing/2014/main" id="{384444AD-9323-FFE3-7A5A-933A50629F3B}"/>
              </a:ext>
            </a:extLst>
          </p:cNvPr>
          <p:cNvSpPr>
            <a:spLocks noGrp="1"/>
          </p:cNvSpPr>
          <p:nvPr>
            <p:ph type="ftr" sz="quarter" idx="15"/>
          </p:nvPr>
        </p:nvSpPr>
        <p:spPr/>
        <p:txBody>
          <a:bodyPr/>
          <a:lstStyle/>
          <a:p>
            <a:r>
              <a:rPr lang="de-DE" noProof="0" dirty="0"/>
              <a:t>NFP 73 – </a:t>
            </a:r>
            <a:r>
              <a:rPr lang="de-DE" dirty="0"/>
              <a:t>Sustainable Economy</a:t>
            </a:r>
            <a:endParaRPr lang="de-DE" noProof="0" dirty="0"/>
          </a:p>
        </p:txBody>
      </p:sp>
    </p:spTree>
    <p:extLst>
      <p:ext uri="{BB962C8B-B14F-4D97-AF65-F5344CB8AC3E}">
        <p14:creationId xmlns:p14="http://schemas.microsoft.com/office/powerpoint/2010/main" val="2639580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3DE2BD-C2F0-73EE-B30B-612111ACE5AF}"/>
            </a:ext>
          </a:extLst>
        </p:cNvPr>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21452931-D5FE-D5E4-E39D-38E3B619BAD2}"/>
              </a:ext>
            </a:extLst>
          </p:cNvPr>
          <p:cNvGraphicFramePr>
            <a:graphicFrameLocks noChangeAspect="1"/>
          </p:cNvGraphicFramePr>
          <p:nvPr>
            <p:custDataLst>
              <p:tags r:id="rId1"/>
            </p:custDataLst>
            <p:extLst>
              <p:ext uri="{D42A27DB-BD31-4B8C-83A1-F6EECF244321}">
                <p14:modId xmlns:p14="http://schemas.microsoft.com/office/powerpoint/2010/main" val="266460290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8" name="think-cell data - do not delete" hidden="1">
                        <a:extLst>
                          <a:ext uri="{FF2B5EF4-FFF2-40B4-BE49-F238E27FC236}">
                            <a16:creationId xmlns:a16="http://schemas.microsoft.com/office/drawing/2014/main" id="{21452931-D5FE-D5E4-E39D-38E3B619BAD2}"/>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49A7FE9-8D12-44B5-A206-21AEBFBA68BD}"/>
              </a:ext>
            </a:extLst>
          </p:cNvPr>
          <p:cNvSpPr>
            <a:spLocks noGrp="1"/>
          </p:cNvSpPr>
          <p:nvPr>
            <p:ph type="title"/>
          </p:nvPr>
        </p:nvSpPr>
        <p:spPr/>
        <p:txBody>
          <a:bodyPr vert="horz"/>
          <a:lstStyle/>
          <a:p>
            <a:r>
              <a:rPr lang="en-US" dirty="0"/>
              <a:t>The influence of environmental identities </a:t>
            </a:r>
            <a:r>
              <a:rPr lang="de-DE" dirty="0"/>
              <a:t>– Background and </a:t>
            </a:r>
            <a:r>
              <a:rPr lang="de-DE" dirty="0" err="1"/>
              <a:t>Aim</a:t>
            </a:r>
            <a:endParaRPr lang="de-DE" noProof="0" dirty="0"/>
          </a:p>
        </p:txBody>
      </p:sp>
      <p:sp>
        <p:nvSpPr>
          <p:cNvPr id="4" name="Slide Number Placeholder 3">
            <a:extLst>
              <a:ext uri="{FF2B5EF4-FFF2-40B4-BE49-F238E27FC236}">
                <a16:creationId xmlns:a16="http://schemas.microsoft.com/office/drawing/2014/main" id="{498A0B6C-5135-9B9A-B5F2-8A1113548B92}"/>
              </a:ext>
            </a:extLst>
          </p:cNvPr>
          <p:cNvSpPr>
            <a:spLocks noGrp="1"/>
          </p:cNvSpPr>
          <p:nvPr>
            <p:ph type="sldNum" sz="quarter" idx="14"/>
          </p:nvPr>
        </p:nvSpPr>
        <p:spPr/>
        <p:txBody>
          <a:bodyPr/>
          <a:lstStyle/>
          <a:p>
            <a:fld id="{476BE59D-4918-439E-9CBF-5840B2847889}" type="slidenum">
              <a:rPr lang="de-DE" noProof="0" smtClean="0"/>
              <a:pPr/>
              <a:t>30</a:t>
            </a:fld>
            <a:endParaRPr lang="de-DE" noProof="0" dirty="0"/>
          </a:p>
        </p:txBody>
      </p:sp>
      <p:sp>
        <p:nvSpPr>
          <p:cNvPr id="6" name="Textplatzhalter 5">
            <a:extLst>
              <a:ext uri="{FF2B5EF4-FFF2-40B4-BE49-F238E27FC236}">
                <a16:creationId xmlns:a16="http://schemas.microsoft.com/office/drawing/2014/main" id="{7EEBA134-6151-5A60-A75F-351BB3AE960B}"/>
              </a:ext>
            </a:extLst>
          </p:cNvPr>
          <p:cNvSpPr>
            <a:spLocks noGrp="1"/>
          </p:cNvSpPr>
          <p:nvPr>
            <p:ph type="body" sz="quarter" idx="13"/>
          </p:nvPr>
        </p:nvSpPr>
        <p:spPr>
          <a:xfrm>
            <a:off x="479426" y="2565400"/>
            <a:ext cx="7345360" cy="3455988"/>
          </a:xfrm>
        </p:spPr>
        <p:txBody>
          <a:bodyPr lIns="36000"/>
          <a:lstStyle/>
          <a:p>
            <a:pPr marL="0" indent="0">
              <a:buNone/>
            </a:pPr>
            <a:r>
              <a:rPr lang="en-US" sz="1600" b="1" dirty="0"/>
              <a:t>How can voluntary sustainable </a:t>
            </a:r>
            <a:r>
              <a:rPr lang="en-US" sz="1600" b="1" dirty="0" err="1"/>
              <a:t>behaviours</a:t>
            </a:r>
            <a:r>
              <a:rPr lang="en-US" sz="1600" b="1" dirty="0"/>
              <a:t> be encouraged</a:t>
            </a:r>
            <a:r>
              <a:rPr lang="en-US" sz="1600" dirty="0"/>
              <a:t>? This question is central to environmental policy research and to measures that are effective in the long term. </a:t>
            </a:r>
            <a:r>
              <a:rPr lang="en-US" sz="1600" dirty="0" err="1"/>
              <a:t>Behavioural</a:t>
            </a:r>
            <a:r>
              <a:rPr lang="en-US" sz="1600" dirty="0"/>
              <a:t> regulations depend on political frameworks and can change. Our research examines a </a:t>
            </a:r>
            <a:r>
              <a:rPr lang="en-US" sz="1600" b="1" dirty="0"/>
              <a:t>key mechanism of voluntary action: identity motivation</a:t>
            </a:r>
            <a:r>
              <a:rPr lang="en-US" sz="1600" dirty="0"/>
              <a:t>, which leads people to </a:t>
            </a:r>
            <a:r>
              <a:rPr lang="en-US" sz="1600" b="1" dirty="0"/>
              <a:t>express</a:t>
            </a:r>
            <a:r>
              <a:rPr lang="en-US" sz="1600" dirty="0"/>
              <a:t> </a:t>
            </a:r>
            <a:r>
              <a:rPr lang="en-US" sz="1600" b="1" dirty="0"/>
              <a:t>who they are </a:t>
            </a:r>
            <a:r>
              <a:rPr lang="en-US" sz="1600" dirty="0"/>
              <a:t>through their </a:t>
            </a:r>
            <a:r>
              <a:rPr lang="en-US" sz="1600" b="1" dirty="0"/>
              <a:t>actions</a:t>
            </a:r>
            <a:r>
              <a:rPr lang="en-US" sz="1600" dirty="0"/>
              <a:t>. Environmental identity plays an important role in this, but has so far received little research attention.</a:t>
            </a:r>
            <a:endParaRPr lang="de-DE" sz="1600" dirty="0"/>
          </a:p>
          <a:p>
            <a:endParaRPr lang="de-DE" sz="1600" noProof="0" dirty="0"/>
          </a:p>
        </p:txBody>
      </p:sp>
      <p:sp>
        <p:nvSpPr>
          <p:cNvPr id="3" name="Text Placeholder 2">
            <a:extLst>
              <a:ext uri="{FF2B5EF4-FFF2-40B4-BE49-F238E27FC236}">
                <a16:creationId xmlns:a16="http://schemas.microsoft.com/office/drawing/2014/main" id="{C117CA68-C8E2-9429-80CF-C0E9B2F6669D}"/>
              </a:ext>
            </a:extLst>
          </p:cNvPr>
          <p:cNvSpPr>
            <a:spLocks noGrp="1"/>
          </p:cNvSpPr>
          <p:nvPr>
            <p:ph type="body" sz="quarter" idx="12"/>
          </p:nvPr>
        </p:nvSpPr>
        <p:spPr>
          <a:xfrm>
            <a:off x="479424" y="1963271"/>
            <a:ext cx="7345362" cy="432267"/>
          </a:xfrm>
        </p:spPr>
        <p:txBody>
          <a:bodyPr/>
          <a:lstStyle/>
          <a:p>
            <a:pPr marL="0" indent="0">
              <a:buNone/>
            </a:pPr>
            <a:r>
              <a:rPr lang="de-DE" sz="2400" noProof="0" dirty="0"/>
              <a:t>Background</a:t>
            </a:r>
          </a:p>
        </p:txBody>
      </p:sp>
      <p:sp>
        <p:nvSpPr>
          <p:cNvPr id="5" name="Footer Placeholder 4">
            <a:extLst>
              <a:ext uri="{FF2B5EF4-FFF2-40B4-BE49-F238E27FC236}">
                <a16:creationId xmlns:a16="http://schemas.microsoft.com/office/drawing/2014/main" id="{B846FA15-0AEA-78DB-1436-B0AA5C3A45B3}"/>
              </a:ext>
            </a:extLst>
          </p:cNvPr>
          <p:cNvSpPr>
            <a:spLocks noGrp="1"/>
          </p:cNvSpPr>
          <p:nvPr>
            <p:ph type="ftr" sz="quarter" idx="17"/>
          </p:nvPr>
        </p:nvSpPr>
        <p:spPr/>
        <p:txBody>
          <a:bodyPr/>
          <a:lstStyle/>
          <a:p>
            <a:r>
              <a:rPr lang="de-DE" noProof="0" dirty="0"/>
              <a:t>NFP 73 – Sustainable Economy</a:t>
            </a:r>
          </a:p>
        </p:txBody>
      </p:sp>
      <p:sp>
        <p:nvSpPr>
          <p:cNvPr id="12" name="Text Placeholder 2">
            <a:extLst>
              <a:ext uri="{FF2B5EF4-FFF2-40B4-BE49-F238E27FC236}">
                <a16:creationId xmlns:a16="http://schemas.microsoft.com/office/drawing/2014/main" id="{B2C1CEEC-4E49-1608-3ECB-7D7D1EDC061D}"/>
              </a:ext>
            </a:extLst>
          </p:cNvPr>
          <p:cNvSpPr txBox="1">
            <a:spLocks/>
          </p:cNvSpPr>
          <p:nvPr/>
        </p:nvSpPr>
        <p:spPr>
          <a:xfrm>
            <a:off x="8032376" y="1963271"/>
            <a:ext cx="3680199" cy="432267"/>
          </a:xfrm>
          <a:prstGeom prst="rect">
            <a:avLst/>
          </a:prstGeom>
          <a:solidFill>
            <a:srgbClr val="C95B40"/>
          </a:solidFill>
        </p:spPr>
        <p:txBody>
          <a:bodyPr vert="horz" lIns="144000" tIns="0" rIns="72000" bIns="0" rtlCol="0" anchor="ctr" anchorCtr="0">
            <a:noAutofit/>
          </a:bodyPr>
          <a:lstStyle>
            <a:lvl1pPr marL="0" indent="0" algn="l" defTabSz="914400" rtl="0" eaLnBrk="1" latinLnBrk="0" hangingPunct="1">
              <a:lnSpc>
                <a:spcPct val="100000"/>
              </a:lnSpc>
              <a:spcBef>
                <a:spcPts val="0"/>
              </a:spcBef>
              <a:buFont typeface="Arial" panose="020B0604020202020204" pitchFamily="34" charset="0"/>
              <a:buNone/>
              <a:defRPr sz="2800" b="1" kern="1200">
                <a:solidFill>
                  <a:srgbClr val="FFFFFF"/>
                </a:solidFill>
                <a:latin typeface="+mn-lt"/>
                <a:ea typeface="+mn-ea"/>
                <a:cs typeface="+mn-cs"/>
              </a:defRPr>
            </a:lvl1pPr>
            <a:lvl2pPr marL="216000" indent="0" algn="l" defTabSz="914400" rtl="0" eaLnBrk="1" latinLnBrk="0" hangingPunct="1">
              <a:lnSpc>
                <a:spcPct val="120000"/>
              </a:lnSpc>
              <a:spcBef>
                <a:spcPts val="0"/>
              </a:spcBef>
              <a:buFont typeface="Arial" panose="020B0604020202020204" pitchFamily="34" charset="0"/>
              <a:buNone/>
              <a:defRPr sz="1800" b="1" kern="1200">
                <a:solidFill>
                  <a:schemeClr val="tx1"/>
                </a:solidFill>
                <a:latin typeface="+mn-lt"/>
                <a:ea typeface="+mn-ea"/>
                <a:cs typeface="+mn-cs"/>
              </a:defRPr>
            </a:lvl2pPr>
            <a:lvl3pPr marL="432000" indent="0" algn="l" defTabSz="914400" rtl="0" eaLnBrk="1" latinLnBrk="0" hangingPunct="1">
              <a:lnSpc>
                <a:spcPct val="120000"/>
              </a:lnSpc>
              <a:spcBef>
                <a:spcPts val="0"/>
              </a:spcBef>
              <a:buFont typeface="Arial" panose="020B0604020202020204" pitchFamily="34" charset="0"/>
              <a:buNone/>
              <a:defRPr sz="1800" b="1" kern="1200">
                <a:solidFill>
                  <a:schemeClr val="tx1"/>
                </a:solidFill>
                <a:latin typeface="+mn-lt"/>
                <a:ea typeface="+mn-ea"/>
                <a:cs typeface="+mn-cs"/>
              </a:defRPr>
            </a:lvl3pPr>
            <a:lvl4pPr marL="648000" indent="0" algn="l" defTabSz="914400" rtl="0" eaLnBrk="1" latinLnBrk="0" hangingPunct="1">
              <a:lnSpc>
                <a:spcPct val="120000"/>
              </a:lnSpc>
              <a:spcBef>
                <a:spcPts val="0"/>
              </a:spcBef>
              <a:buFont typeface="Arial" panose="020B0604020202020204" pitchFamily="34" charset="0"/>
              <a:buNone/>
              <a:defRPr sz="1800" b="1" kern="1200">
                <a:solidFill>
                  <a:schemeClr val="tx1"/>
                </a:solidFill>
                <a:latin typeface="+mn-lt"/>
                <a:ea typeface="+mn-ea"/>
                <a:cs typeface="+mn-cs"/>
              </a:defRPr>
            </a:lvl4pPr>
            <a:lvl5pPr marL="864000" indent="0" algn="l" defTabSz="914400" rtl="0" eaLnBrk="1" latinLnBrk="0" hangingPunct="1">
              <a:lnSpc>
                <a:spcPct val="120000"/>
              </a:lnSpc>
              <a:spcBef>
                <a:spcPts val="0"/>
              </a:spcBef>
              <a:buFont typeface="Arial" panose="020B0604020202020204" pitchFamily="34" charset="0"/>
              <a:buNone/>
              <a:defRPr sz="1800" b="1" kern="1200">
                <a:solidFill>
                  <a:schemeClr val="tx1"/>
                </a:solidFill>
                <a:latin typeface="+mn-lt"/>
                <a:ea typeface="+mn-ea"/>
                <a:cs typeface="+mn-cs"/>
              </a:defRPr>
            </a:lvl5pPr>
            <a:lvl6pPr marL="1296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6pPr>
            <a:lvl7pPr marL="1512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7pPr>
            <a:lvl8pPr marL="1728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8pPr>
            <a:lvl9pPr marL="1944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9pPr>
          </a:lstStyle>
          <a:p>
            <a:r>
              <a:rPr lang="de-DE" sz="2400" dirty="0" err="1"/>
              <a:t>Aim</a:t>
            </a:r>
            <a:endParaRPr lang="de-DE" sz="2400" noProof="0" dirty="0"/>
          </a:p>
        </p:txBody>
      </p:sp>
      <p:sp>
        <p:nvSpPr>
          <p:cNvPr id="13" name="Textplatzhalter 5">
            <a:extLst>
              <a:ext uri="{FF2B5EF4-FFF2-40B4-BE49-F238E27FC236}">
                <a16:creationId xmlns:a16="http://schemas.microsoft.com/office/drawing/2014/main" id="{D95F0E47-89CD-E29A-4636-D1B4532CB915}"/>
              </a:ext>
            </a:extLst>
          </p:cNvPr>
          <p:cNvSpPr txBox="1">
            <a:spLocks/>
          </p:cNvSpPr>
          <p:nvPr/>
        </p:nvSpPr>
        <p:spPr>
          <a:xfrm>
            <a:off x="8256575" y="2565400"/>
            <a:ext cx="3333472" cy="3455988"/>
          </a:xfrm>
          <a:prstGeom prst="rect">
            <a:avLst/>
          </a:prstGeom>
        </p:spPr>
        <p:txBody>
          <a:bodyPr vert="horz" lIns="0" tIns="0" rIns="0" bIns="0" rtlCol="0">
            <a:noAutofit/>
          </a:bodyPr>
          <a:lstStyle>
            <a:lvl1pPr marL="216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2pPr>
            <a:lvl3pPr marL="648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3pPr>
            <a:lvl4pPr marL="864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4pPr>
            <a:lvl5pPr marL="1080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5pPr>
            <a:lvl6pPr marL="1296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6pPr>
            <a:lvl7pPr marL="1512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7pPr>
            <a:lvl8pPr marL="1728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8pPr>
            <a:lvl9pPr marL="1944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9pPr>
          </a:lstStyle>
          <a:p>
            <a:endParaRPr lang="de-DE" noProof="0" dirty="0"/>
          </a:p>
        </p:txBody>
      </p:sp>
      <p:sp>
        <p:nvSpPr>
          <p:cNvPr id="14" name="Textplatzhalter 5">
            <a:extLst>
              <a:ext uri="{FF2B5EF4-FFF2-40B4-BE49-F238E27FC236}">
                <a16:creationId xmlns:a16="http://schemas.microsoft.com/office/drawing/2014/main" id="{68B6005A-84D6-816A-36C4-B80C7C2082A3}"/>
              </a:ext>
            </a:extLst>
          </p:cNvPr>
          <p:cNvSpPr txBox="1">
            <a:spLocks/>
          </p:cNvSpPr>
          <p:nvPr/>
        </p:nvSpPr>
        <p:spPr>
          <a:xfrm>
            <a:off x="8032376" y="2565400"/>
            <a:ext cx="3770199" cy="3455988"/>
          </a:xfrm>
          <a:prstGeom prst="rect">
            <a:avLst/>
          </a:prstGeom>
        </p:spPr>
        <p:txBody>
          <a:bodyPr vert="horz" lIns="36000" tIns="0" rIns="0" bIns="0" rtlCol="0">
            <a:noAutofit/>
          </a:bodyPr>
          <a:lstStyle>
            <a:lvl1pPr marL="216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2pPr>
            <a:lvl3pPr marL="648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3pPr>
            <a:lvl4pPr marL="864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4pPr>
            <a:lvl5pPr marL="1080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5pPr>
            <a:lvl6pPr marL="1296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6pPr>
            <a:lvl7pPr marL="1512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7pPr>
            <a:lvl8pPr marL="1728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8pPr>
            <a:lvl9pPr marL="1944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a:t>The project examines how environmental identity—</a:t>
            </a:r>
            <a:r>
              <a:rPr lang="en-US" sz="1600" b="1" dirty="0"/>
              <a:t>the feeling of connectedness with nature</a:t>
            </a:r>
            <a:r>
              <a:rPr lang="en-US" sz="1600" dirty="0"/>
              <a:t>—influences sustainable </a:t>
            </a:r>
            <a:r>
              <a:rPr lang="en-US" sz="1600" dirty="0" err="1"/>
              <a:t>behaviour</a:t>
            </a:r>
            <a:r>
              <a:rPr lang="en-US" sz="1600" dirty="0"/>
              <a:t>. It focuses on two components:</a:t>
            </a:r>
          </a:p>
          <a:p>
            <a:pPr marL="342900" indent="-342900">
              <a:buFont typeface="+mj-lt"/>
              <a:buAutoNum type="arabicPeriod"/>
            </a:pPr>
            <a:r>
              <a:rPr lang="en-US" sz="1600" dirty="0"/>
              <a:t>the </a:t>
            </a:r>
            <a:r>
              <a:rPr lang="en-US" sz="1600" b="1" dirty="0"/>
              <a:t>strength</a:t>
            </a:r>
            <a:r>
              <a:rPr lang="en-US" sz="1600" dirty="0"/>
              <a:t> of the </a:t>
            </a:r>
            <a:r>
              <a:rPr lang="en-US" sz="1600" b="1" dirty="0"/>
              <a:t>identity</a:t>
            </a:r>
            <a:r>
              <a:rPr lang="en-US" sz="1600" dirty="0"/>
              <a:t>, and</a:t>
            </a:r>
          </a:p>
          <a:p>
            <a:pPr marL="342900" indent="-342900">
              <a:buFont typeface="+mj-lt"/>
              <a:buAutoNum type="arabicPeriod"/>
            </a:pPr>
            <a:r>
              <a:rPr lang="en-US" sz="1600" dirty="0"/>
              <a:t>its </a:t>
            </a:r>
            <a:r>
              <a:rPr lang="en-US" sz="1600" b="1" dirty="0"/>
              <a:t>salience</a:t>
            </a:r>
            <a:r>
              <a:rPr lang="en-US" sz="1600" dirty="0"/>
              <a:t> in </a:t>
            </a:r>
            <a:r>
              <a:rPr lang="en-US" sz="1600" b="1" dirty="0"/>
              <a:t>consumption decisions</a:t>
            </a:r>
            <a:r>
              <a:rPr lang="en-US" sz="1600" dirty="0"/>
              <a:t>.</a:t>
            </a:r>
          </a:p>
          <a:p>
            <a:pPr marL="0" indent="0">
              <a:buNone/>
            </a:pPr>
            <a:r>
              <a:rPr lang="en-US" sz="1600" dirty="0"/>
              <a:t>The aim is to determine which of these two factors has the stronger influence on </a:t>
            </a:r>
            <a:r>
              <a:rPr lang="en-US" sz="1600" dirty="0" err="1"/>
              <a:t>behaviour</a:t>
            </a:r>
            <a:r>
              <a:rPr lang="en-US" sz="1600" dirty="0"/>
              <a:t>.</a:t>
            </a:r>
          </a:p>
        </p:txBody>
      </p:sp>
    </p:spTree>
    <p:extLst>
      <p:ext uri="{BB962C8B-B14F-4D97-AF65-F5344CB8AC3E}">
        <p14:creationId xmlns:p14="http://schemas.microsoft.com/office/powerpoint/2010/main" val="39705228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B38381-BE99-0726-100B-92C8F1D3F040}"/>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A338126F-456C-09F3-1CBD-0D68E013909C}"/>
              </a:ext>
            </a:extLst>
          </p:cNvPr>
          <p:cNvGraphicFramePr>
            <a:graphicFrameLocks noChangeAspect="1"/>
          </p:cNvGraphicFramePr>
          <p:nvPr>
            <p:custDataLst>
              <p:tags r:id="rId1"/>
            </p:custDataLst>
            <p:extLst>
              <p:ext uri="{D42A27DB-BD31-4B8C-83A1-F6EECF244321}">
                <p14:modId xmlns:p14="http://schemas.microsoft.com/office/powerpoint/2010/main" val="3263738443"/>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think-cell data - do not delete" hidden="1">
                        <a:extLst>
                          <a:ext uri="{FF2B5EF4-FFF2-40B4-BE49-F238E27FC236}">
                            <a16:creationId xmlns:a16="http://schemas.microsoft.com/office/drawing/2014/main" id="{A338126F-456C-09F3-1CBD-0D68E013909C}"/>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65C79E7-05CB-84B7-1E64-EAEE87DD7EF0}"/>
              </a:ext>
            </a:extLst>
          </p:cNvPr>
          <p:cNvSpPr>
            <a:spLocks noGrp="1"/>
          </p:cNvSpPr>
          <p:nvPr>
            <p:ph type="title"/>
          </p:nvPr>
        </p:nvSpPr>
        <p:spPr/>
        <p:txBody>
          <a:bodyPr vert="horz"/>
          <a:lstStyle/>
          <a:p>
            <a:r>
              <a:rPr lang="en-US" dirty="0"/>
              <a:t>The influence of environmental identities </a:t>
            </a:r>
            <a:r>
              <a:rPr lang="de-DE" noProof="0" dirty="0"/>
              <a:t>– </a:t>
            </a:r>
            <a:r>
              <a:rPr lang="de-DE" noProof="0" dirty="0" err="1"/>
              <a:t>Results</a:t>
            </a:r>
            <a:r>
              <a:rPr lang="de-DE" noProof="0" dirty="0"/>
              <a:t> I</a:t>
            </a:r>
          </a:p>
        </p:txBody>
      </p:sp>
      <p:sp>
        <p:nvSpPr>
          <p:cNvPr id="3" name="Text Placeholder 2">
            <a:extLst>
              <a:ext uri="{FF2B5EF4-FFF2-40B4-BE49-F238E27FC236}">
                <a16:creationId xmlns:a16="http://schemas.microsoft.com/office/drawing/2014/main" id="{9C733CF2-1C1D-3088-8FCB-D66B2F36FF0B}"/>
              </a:ext>
            </a:extLst>
          </p:cNvPr>
          <p:cNvSpPr>
            <a:spLocks noGrp="1"/>
          </p:cNvSpPr>
          <p:nvPr>
            <p:ph type="body" sz="quarter" idx="13"/>
          </p:nvPr>
        </p:nvSpPr>
        <p:spPr>
          <a:xfrm>
            <a:off x="479425" y="1800449"/>
            <a:ext cx="11233150" cy="4213225"/>
          </a:xfrm>
        </p:spPr>
        <p:txBody>
          <a:bodyPr/>
          <a:lstStyle/>
          <a:p>
            <a:pPr marL="0" indent="0">
              <a:lnSpc>
                <a:spcPct val="100000"/>
              </a:lnSpc>
              <a:buNone/>
            </a:pPr>
            <a:r>
              <a:rPr lang="en-US" b="1" dirty="0"/>
              <a:t>Environmental identities and characteristics of individuals</a:t>
            </a:r>
            <a:br>
              <a:rPr lang="en-US" dirty="0"/>
            </a:br>
            <a:r>
              <a:rPr lang="en-US" dirty="0">
                <a:solidFill>
                  <a:srgbClr val="83D0F5"/>
                </a:solidFill>
              </a:rPr>
              <a:t>Environmental identity </a:t>
            </a:r>
            <a:r>
              <a:rPr lang="en-US" dirty="0"/>
              <a:t>represents the </a:t>
            </a:r>
            <a:r>
              <a:rPr lang="en-US" dirty="0">
                <a:solidFill>
                  <a:srgbClr val="83D0F5"/>
                </a:solidFill>
              </a:rPr>
              <a:t>personal relationship </a:t>
            </a:r>
            <a:r>
              <a:rPr lang="en-US" dirty="0"/>
              <a:t>a </a:t>
            </a:r>
            <a:r>
              <a:rPr lang="en-US" dirty="0">
                <a:solidFill>
                  <a:srgbClr val="83D0F5"/>
                </a:solidFill>
              </a:rPr>
              <a:t>person has developed with nature</a:t>
            </a:r>
            <a:r>
              <a:rPr lang="en-US" dirty="0"/>
              <a:t>. Over the past </a:t>
            </a:r>
            <a:r>
              <a:rPr lang="en-US" dirty="0">
                <a:solidFill>
                  <a:srgbClr val="83D0F5"/>
                </a:solidFill>
              </a:rPr>
              <a:t>20 years</a:t>
            </a:r>
            <a:r>
              <a:rPr lang="en-US" dirty="0"/>
              <a:t>, this concept and how to measure it have been studied in considerable depth; however, there has been little </a:t>
            </a:r>
            <a:r>
              <a:rPr lang="en-US" dirty="0">
                <a:solidFill>
                  <a:srgbClr val="83D0F5"/>
                </a:solidFill>
              </a:rPr>
              <a:t>research </a:t>
            </a:r>
            <a:r>
              <a:rPr lang="en-US" dirty="0"/>
              <a:t>on how </a:t>
            </a:r>
            <a:r>
              <a:rPr lang="en-US" dirty="0">
                <a:solidFill>
                  <a:srgbClr val="83D0F5"/>
                </a:solidFill>
              </a:rPr>
              <a:t>environmental identity relates</a:t>
            </a:r>
            <a:r>
              <a:rPr lang="en-US" dirty="0"/>
              <a:t> to other </a:t>
            </a:r>
            <a:r>
              <a:rPr lang="en-US" dirty="0">
                <a:solidFill>
                  <a:srgbClr val="83D0F5"/>
                </a:solidFill>
              </a:rPr>
              <a:t>psychological concepts</a:t>
            </a:r>
            <a:r>
              <a:rPr lang="en-US" dirty="0"/>
              <a:t>. Our surveys show that </a:t>
            </a:r>
            <a:r>
              <a:rPr lang="en-US" dirty="0">
                <a:solidFill>
                  <a:srgbClr val="83D0F5"/>
                </a:solidFill>
              </a:rPr>
              <a:t>individuals </a:t>
            </a:r>
            <a:r>
              <a:rPr lang="en-US" dirty="0"/>
              <a:t>hold </a:t>
            </a:r>
            <a:r>
              <a:rPr lang="en-US" dirty="0">
                <a:solidFill>
                  <a:srgbClr val="83D0F5"/>
                </a:solidFill>
              </a:rPr>
              <a:t>complex views </a:t>
            </a:r>
            <a:r>
              <a:rPr lang="en-US" dirty="0"/>
              <a:t>of and </a:t>
            </a:r>
            <a:r>
              <a:rPr lang="en-US" dirty="0">
                <a:solidFill>
                  <a:srgbClr val="83D0F5"/>
                </a:solidFill>
              </a:rPr>
              <a:t>relationships </a:t>
            </a:r>
            <a:r>
              <a:rPr lang="en-US" dirty="0"/>
              <a:t>with </a:t>
            </a:r>
            <a:r>
              <a:rPr lang="en-US" dirty="0">
                <a:solidFill>
                  <a:srgbClr val="83D0F5"/>
                </a:solidFill>
              </a:rPr>
              <a:t>nature</a:t>
            </a:r>
            <a:r>
              <a:rPr lang="en-US" dirty="0"/>
              <a:t>. Environmental identity tends to be stronger among people with the following characteristics:</a:t>
            </a:r>
          </a:p>
          <a:p>
            <a:pPr>
              <a:lnSpc>
                <a:spcPct val="100000"/>
              </a:lnSpc>
            </a:pPr>
            <a:r>
              <a:rPr lang="en-US" dirty="0"/>
              <a:t>Their </a:t>
            </a:r>
            <a:r>
              <a:rPr lang="en-US" dirty="0">
                <a:solidFill>
                  <a:srgbClr val="83D0F5"/>
                </a:solidFill>
              </a:rPr>
              <a:t>personal values </a:t>
            </a:r>
            <a:r>
              <a:rPr lang="en-US" dirty="0"/>
              <a:t>are </a:t>
            </a:r>
            <a:r>
              <a:rPr lang="en-US" dirty="0">
                <a:solidFill>
                  <a:srgbClr val="83D0F5"/>
                </a:solidFill>
              </a:rPr>
              <a:t>less materialistic </a:t>
            </a:r>
            <a:r>
              <a:rPr lang="en-US" dirty="0"/>
              <a:t>and </a:t>
            </a:r>
            <a:r>
              <a:rPr lang="en-US" dirty="0">
                <a:solidFill>
                  <a:srgbClr val="83D0F5"/>
                </a:solidFill>
              </a:rPr>
              <a:t>more morally </a:t>
            </a:r>
            <a:r>
              <a:rPr lang="en-US" dirty="0"/>
              <a:t>and </a:t>
            </a:r>
            <a:r>
              <a:rPr lang="en-US" dirty="0">
                <a:solidFill>
                  <a:srgbClr val="83D0F5"/>
                </a:solidFill>
              </a:rPr>
              <a:t>environmentally</a:t>
            </a:r>
            <a:r>
              <a:rPr lang="en-US" dirty="0"/>
              <a:t> oriented.</a:t>
            </a:r>
          </a:p>
          <a:p>
            <a:pPr>
              <a:lnSpc>
                <a:spcPct val="100000"/>
              </a:lnSpc>
            </a:pPr>
            <a:r>
              <a:rPr lang="en-US" dirty="0"/>
              <a:t>Their personality is marked by </a:t>
            </a:r>
            <a:r>
              <a:rPr lang="en-US" dirty="0">
                <a:solidFill>
                  <a:srgbClr val="83D0F5"/>
                </a:solidFill>
              </a:rPr>
              <a:t>higher self-esteem</a:t>
            </a:r>
            <a:r>
              <a:rPr lang="en-US" dirty="0"/>
              <a:t>, </a:t>
            </a:r>
            <a:r>
              <a:rPr lang="en-US" dirty="0">
                <a:solidFill>
                  <a:srgbClr val="83D0F5"/>
                </a:solidFill>
              </a:rPr>
              <a:t>greater agreeableness</a:t>
            </a:r>
            <a:r>
              <a:rPr lang="en-US" dirty="0"/>
              <a:t>, and </a:t>
            </a:r>
            <a:r>
              <a:rPr lang="en-US" dirty="0">
                <a:solidFill>
                  <a:srgbClr val="83D0F5"/>
                </a:solidFill>
              </a:rPr>
              <a:t>greater openness to new </a:t>
            </a:r>
            <a:r>
              <a:rPr lang="en-US" dirty="0"/>
              <a:t>experiences.</a:t>
            </a:r>
          </a:p>
          <a:p>
            <a:pPr>
              <a:lnSpc>
                <a:spcPct val="100000"/>
              </a:lnSpc>
            </a:pPr>
            <a:r>
              <a:rPr lang="en-US" dirty="0"/>
              <a:t>Their </a:t>
            </a:r>
            <a:r>
              <a:rPr lang="en-US" dirty="0">
                <a:solidFill>
                  <a:srgbClr val="83D0F5"/>
                </a:solidFill>
              </a:rPr>
              <a:t>views</a:t>
            </a:r>
            <a:r>
              <a:rPr lang="en-US" dirty="0"/>
              <a:t> of nature are more </a:t>
            </a:r>
            <a:r>
              <a:rPr lang="en-US" dirty="0">
                <a:solidFill>
                  <a:srgbClr val="83D0F5"/>
                </a:solidFill>
              </a:rPr>
              <a:t>positive </a:t>
            </a:r>
            <a:r>
              <a:rPr lang="en-US" dirty="0"/>
              <a:t>and </a:t>
            </a:r>
            <a:r>
              <a:rPr lang="en-US" dirty="0">
                <a:solidFill>
                  <a:srgbClr val="83D0F5"/>
                </a:solidFill>
              </a:rPr>
              <a:t>more strongly held.</a:t>
            </a:r>
          </a:p>
          <a:p>
            <a:pPr>
              <a:lnSpc>
                <a:spcPct val="100000"/>
              </a:lnSpc>
            </a:pPr>
            <a:r>
              <a:rPr lang="en-US" dirty="0"/>
              <a:t>They are more likely to report engaging in </a:t>
            </a:r>
            <a:r>
              <a:rPr lang="en-US" dirty="0">
                <a:solidFill>
                  <a:srgbClr val="83D0F5"/>
                </a:solidFill>
              </a:rPr>
              <a:t>social</a:t>
            </a:r>
            <a:r>
              <a:rPr lang="en-US" dirty="0"/>
              <a:t> and </a:t>
            </a:r>
            <a:r>
              <a:rPr lang="en-US" dirty="0">
                <a:solidFill>
                  <a:srgbClr val="83D0F5"/>
                </a:solidFill>
              </a:rPr>
              <a:t>environmental </a:t>
            </a:r>
            <a:r>
              <a:rPr lang="en-US" dirty="0" err="1">
                <a:solidFill>
                  <a:srgbClr val="83D0F5"/>
                </a:solidFill>
              </a:rPr>
              <a:t>behaviour</a:t>
            </a:r>
            <a:r>
              <a:rPr lang="en-US" dirty="0">
                <a:solidFill>
                  <a:srgbClr val="83D0F5"/>
                </a:solidFill>
              </a:rPr>
              <a:t> </a:t>
            </a:r>
            <a:r>
              <a:rPr lang="en-US" dirty="0"/>
              <a:t>and have </a:t>
            </a:r>
            <a:r>
              <a:rPr lang="en-US" dirty="0">
                <a:solidFill>
                  <a:srgbClr val="83D0F5"/>
                </a:solidFill>
              </a:rPr>
              <a:t>less interest </a:t>
            </a:r>
            <a:r>
              <a:rPr lang="en-US" dirty="0"/>
              <a:t>in </a:t>
            </a:r>
            <a:r>
              <a:rPr lang="en-US" dirty="0">
                <a:solidFill>
                  <a:srgbClr val="83D0F5"/>
                </a:solidFill>
              </a:rPr>
              <a:t>status consumption.</a:t>
            </a:r>
          </a:p>
          <a:p>
            <a:pPr>
              <a:lnSpc>
                <a:spcPct val="100000"/>
              </a:lnSpc>
            </a:pPr>
            <a:r>
              <a:rPr lang="en-US" dirty="0"/>
              <a:t>From a sociodemographic perspective, these individuals are more likely to live in </a:t>
            </a:r>
            <a:r>
              <a:rPr lang="en-US" dirty="0">
                <a:solidFill>
                  <a:srgbClr val="83D0F5"/>
                </a:solidFill>
              </a:rPr>
              <a:t>rural </a:t>
            </a:r>
            <a:r>
              <a:rPr lang="en-US" dirty="0"/>
              <a:t>rather than </a:t>
            </a:r>
            <a:r>
              <a:rPr lang="en-US" dirty="0">
                <a:solidFill>
                  <a:srgbClr val="83D0F5"/>
                </a:solidFill>
              </a:rPr>
              <a:t>urban</a:t>
            </a:r>
            <a:r>
              <a:rPr lang="en-US" dirty="0"/>
              <a:t> </a:t>
            </a:r>
            <a:r>
              <a:rPr lang="en-US" dirty="0">
                <a:solidFill>
                  <a:srgbClr val="83D0F5"/>
                </a:solidFill>
              </a:rPr>
              <a:t>areas</a:t>
            </a:r>
            <a:r>
              <a:rPr lang="en-US" dirty="0"/>
              <a:t>.</a:t>
            </a:r>
          </a:p>
          <a:p>
            <a:pPr>
              <a:lnSpc>
                <a:spcPct val="100000"/>
              </a:lnSpc>
            </a:pPr>
            <a:endParaRPr lang="de-DE" noProof="0" dirty="0"/>
          </a:p>
        </p:txBody>
      </p:sp>
      <p:sp>
        <p:nvSpPr>
          <p:cNvPr id="4" name="Slide Number Placeholder 3">
            <a:extLst>
              <a:ext uri="{FF2B5EF4-FFF2-40B4-BE49-F238E27FC236}">
                <a16:creationId xmlns:a16="http://schemas.microsoft.com/office/drawing/2014/main" id="{1DCE875F-A23D-D4B8-E4D5-B8C93F8922A3}"/>
              </a:ext>
            </a:extLst>
          </p:cNvPr>
          <p:cNvSpPr>
            <a:spLocks noGrp="1"/>
          </p:cNvSpPr>
          <p:nvPr>
            <p:ph type="sldNum" sz="quarter" idx="14"/>
          </p:nvPr>
        </p:nvSpPr>
        <p:spPr/>
        <p:txBody>
          <a:bodyPr/>
          <a:lstStyle/>
          <a:p>
            <a:fld id="{476BE59D-4918-439E-9CBF-5840B2847889}" type="slidenum">
              <a:rPr lang="de-DE" noProof="0" smtClean="0"/>
              <a:pPr/>
              <a:t>31</a:t>
            </a:fld>
            <a:endParaRPr lang="de-DE" noProof="0" dirty="0"/>
          </a:p>
        </p:txBody>
      </p:sp>
      <p:sp>
        <p:nvSpPr>
          <p:cNvPr id="5" name="Footer Placeholder 4">
            <a:extLst>
              <a:ext uri="{FF2B5EF4-FFF2-40B4-BE49-F238E27FC236}">
                <a16:creationId xmlns:a16="http://schemas.microsoft.com/office/drawing/2014/main" id="{1AAEAD38-B1B8-5460-6208-F793BC532F9A}"/>
              </a:ext>
            </a:extLst>
          </p:cNvPr>
          <p:cNvSpPr>
            <a:spLocks noGrp="1"/>
          </p:cNvSpPr>
          <p:nvPr>
            <p:ph type="ftr" sz="quarter" idx="15"/>
          </p:nvPr>
        </p:nvSpPr>
        <p:spPr/>
        <p:txBody>
          <a:bodyPr/>
          <a:lstStyle/>
          <a:p>
            <a:r>
              <a:rPr lang="de-DE" noProof="0" dirty="0"/>
              <a:t>NFP 73 – Sustainable Economy</a:t>
            </a:r>
          </a:p>
        </p:txBody>
      </p:sp>
    </p:spTree>
    <p:extLst>
      <p:ext uri="{BB962C8B-B14F-4D97-AF65-F5344CB8AC3E}">
        <p14:creationId xmlns:p14="http://schemas.microsoft.com/office/powerpoint/2010/main" val="20295333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3D6644-67AB-50B6-DF76-4C05BDFE5D91}"/>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FE8EBCDC-B171-154D-4372-F7AF792EB18C}"/>
              </a:ext>
            </a:extLst>
          </p:cNvPr>
          <p:cNvGraphicFramePr>
            <a:graphicFrameLocks noChangeAspect="1"/>
          </p:cNvGraphicFramePr>
          <p:nvPr>
            <p:custDataLst>
              <p:tags r:id="rId1"/>
            </p:custDataLst>
            <p:extLst>
              <p:ext uri="{D42A27DB-BD31-4B8C-83A1-F6EECF244321}">
                <p14:modId xmlns:p14="http://schemas.microsoft.com/office/powerpoint/2010/main" val="301801043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think-cell data - do not delete" hidden="1">
                        <a:extLst>
                          <a:ext uri="{FF2B5EF4-FFF2-40B4-BE49-F238E27FC236}">
                            <a16:creationId xmlns:a16="http://schemas.microsoft.com/office/drawing/2014/main" id="{FE8EBCDC-B171-154D-4372-F7AF792EB18C}"/>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73522F9D-46F8-3F2F-E393-5691B1221BD6}"/>
              </a:ext>
            </a:extLst>
          </p:cNvPr>
          <p:cNvSpPr>
            <a:spLocks noGrp="1"/>
          </p:cNvSpPr>
          <p:nvPr>
            <p:ph type="title"/>
          </p:nvPr>
        </p:nvSpPr>
        <p:spPr/>
        <p:txBody>
          <a:bodyPr vert="horz"/>
          <a:lstStyle/>
          <a:p>
            <a:r>
              <a:rPr lang="en-US" dirty="0"/>
              <a:t>The influence of environmental identities </a:t>
            </a:r>
            <a:r>
              <a:rPr lang="de-DE" noProof="0" dirty="0"/>
              <a:t>– </a:t>
            </a:r>
            <a:r>
              <a:rPr lang="de-DE" noProof="0" dirty="0" err="1"/>
              <a:t>Results</a:t>
            </a:r>
            <a:r>
              <a:rPr lang="de-DE" noProof="0" dirty="0"/>
              <a:t> II</a:t>
            </a:r>
          </a:p>
        </p:txBody>
      </p:sp>
      <p:sp>
        <p:nvSpPr>
          <p:cNvPr id="3" name="Text Placeholder 2">
            <a:extLst>
              <a:ext uri="{FF2B5EF4-FFF2-40B4-BE49-F238E27FC236}">
                <a16:creationId xmlns:a16="http://schemas.microsoft.com/office/drawing/2014/main" id="{5F316CC8-0EBE-525A-A0A3-6F17122B0D6B}"/>
              </a:ext>
            </a:extLst>
          </p:cNvPr>
          <p:cNvSpPr>
            <a:spLocks noGrp="1"/>
          </p:cNvSpPr>
          <p:nvPr>
            <p:ph type="body" sz="quarter" idx="13"/>
          </p:nvPr>
        </p:nvSpPr>
        <p:spPr>
          <a:xfrm>
            <a:off x="479425" y="1578575"/>
            <a:ext cx="11233150" cy="4213225"/>
          </a:xfrm>
        </p:spPr>
        <p:txBody>
          <a:bodyPr/>
          <a:lstStyle/>
          <a:p>
            <a:pPr marL="0" indent="0">
              <a:lnSpc>
                <a:spcPct val="100000"/>
              </a:lnSpc>
              <a:buNone/>
            </a:pPr>
            <a:r>
              <a:rPr lang="en-US" b="1" dirty="0"/>
              <a:t>The effects of identity strength and salience on sustainable </a:t>
            </a:r>
            <a:r>
              <a:rPr lang="en-US" b="1" dirty="0" err="1"/>
              <a:t>behaviour</a:t>
            </a:r>
            <a:br>
              <a:rPr lang="en-US" dirty="0"/>
            </a:br>
            <a:r>
              <a:rPr lang="en-US" dirty="0"/>
              <a:t>Using surveys and experiments, we examined the influence of environmental identity on sustainable </a:t>
            </a:r>
            <a:r>
              <a:rPr lang="en-US" dirty="0" err="1"/>
              <a:t>behaviour</a:t>
            </a:r>
            <a:r>
              <a:rPr lang="en-US" dirty="0"/>
              <a:t>. We </a:t>
            </a:r>
            <a:r>
              <a:rPr lang="en-US" dirty="0" err="1"/>
              <a:t>analysed</a:t>
            </a:r>
            <a:r>
              <a:rPr lang="en-US" dirty="0"/>
              <a:t> the impact of </a:t>
            </a:r>
            <a:r>
              <a:rPr lang="en-US" dirty="0">
                <a:solidFill>
                  <a:srgbClr val="83D0F5"/>
                </a:solidFill>
              </a:rPr>
              <a:t>two identity components</a:t>
            </a:r>
            <a:r>
              <a:rPr lang="en-US" dirty="0"/>
              <a:t>:</a:t>
            </a:r>
          </a:p>
          <a:p>
            <a:pPr marL="342900" indent="-342900">
              <a:lnSpc>
                <a:spcPct val="100000"/>
              </a:lnSpc>
              <a:buFont typeface="+mj-lt"/>
              <a:buAutoNum type="arabicPeriod"/>
            </a:pPr>
            <a:r>
              <a:rPr lang="en-US" dirty="0"/>
              <a:t>the </a:t>
            </a:r>
            <a:r>
              <a:rPr lang="en-US" dirty="0">
                <a:solidFill>
                  <a:srgbClr val="83D0F5"/>
                </a:solidFill>
              </a:rPr>
              <a:t>strength</a:t>
            </a:r>
            <a:r>
              <a:rPr lang="en-US" dirty="0"/>
              <a:t> of the </a:t>
            </a:r>
            <a:r>
              <a:rPr lang="en-US" dirty="0">
                <a:solidFill>
                  <a:srgbClr val="83D0F5"/>
                </a:solidFill>
              </a:rPr>
              <a:t>identity</a:t>
            </a:r>
            <a:r>
              <a:rPr lang="en-US" dirty="0"/>
              <a:t>, and</a:t>
            </a:r>
          </a:p>
          <a:p>
            <a:pPr marL="342900" indent="-342900">
              <a:lnSpc>
                <a:spcPct val="100000"/>
              </a:lnSpc>
              <a:buFont typeface="+mj-lt"/>
              <a:buAutoNum type="arabicPeriod"/>
            </a:pPr>
            <a:r>
              <a:rPr lang="en-US" dirty="0"/>
              <a:t>the </a:t>
            </a:r>
            <a:r>
              <a:rPr lang="en-US" dirty="0">
                <a:solidFill>
                  <a:srgbClr val="83D0F5"/>
                </a:solidFill>
              </a:rPr>
              <a:t>presence</a:t>
            </a:r>
            <a:r>
              <a:rPr lang="en-US" dirty="0"/>
              <a:t> or salience of </a:t>
            </a:r>
            <a:r>
              <a:rPr lang="en-US" dirty="0">
                <a:solidFill>
                  <a:srgbClr val="83D0F5"/>
                </a:solidFill>
              </a:rPr>
              <a:t>environmental identity </a:t>
            </a:r>
          </a:p>
          <a:p>
            <a:pPr marL="0" indent="0">
              <a:lnSpc>
                <a:spcPct val="100000"/>
              </a:lnSpc>
              <a:buNone/>
            </a:pPr>
            <a:r>
              <a:rPr lang="en-US" dirty="0"/>
              <a:t>in </a:t>
            </a:r>
            <a:r>
              <a:rPr lang="en-US" dirty="0">
                <a:solidFill>
                  <a:srgbClr val="83D0F5"/>
                </a:solidFill>
              </a:rPr>
              <a:t>specific consumption decisions</a:t>
            </a:r>
            <a:r>
              <a:rPr lang="en-US" dirty="0"/>
              <a:t>.</a:t>
            </a:r>
          </a:p>
          <a:p>
            <a:pPr marL="0" indent="0">
              <a:lnSpc>
                <a:spcPct val="100000"/>
              </a:lnSpc>
              <a:buNone/>
            </a:pPr>
            <a:r>
              <a:rPr lang="en-US" dirty="0"/>
              <a:t>We developed novel measures and experiments to assess salience and refined existing measures for the strength of environmental identity. In our studies—both in self-reports and in observations of actual </a:t>
            </a:r>
            <a:r>
              <a:rPr lang="en-US" dirty="0" err="1"/>
              <a:t>behaviour</a:t>
            </a:r>
            <a:r>
              <a:rPr lang="en-US" dirty="0"/>
              <a:t>—what mattered most across a wide range of decisions was whether people thought about their environmental identity, not how strong it was. It is likely that these two </a:t>
            </a:r>
            <a:r>
              <a:rPr lang="en-US" dirty="0">
                <a:solidFill>
                  <a:srgbClr val="83D0F5"/>
                </a:solidFill>
              </a:rPr>
              <a:t>identity constructs </a:t>
            </a:r>
            <a:r>
              <a:rPr lang="en-US" dirty="0"/>
              <a:t>also have partly </a:t>
            </a:r>
            <a:r>
              <a:rPr lang="en-US" dirty="0">
                <a:solidFill>
                  <a:srgbClr val="83D0F5"/>
                </a:solidFill>
              </a:rPr>
              <a:t>independent effects </a:t>
            </a:r>
            <a:r>
              <a:rPr lang="en-US" dirty="0"/>
              <a:t>on </a:t>
            </a:r>
            <a:r>
              <a:rPr lang="en-US" dirty="0">
                <a:solidFill>
                  <a:srgbClr val="83D0F5"/>
                </a:solidFill>
              </a:rPr>
              <a:t>sustainable </a:t>
            </a:r>
            <a:r>
              <a:rPr lang="en-US" dirty="0" err="1">
                <a:solidFill>
                  <a:srgbClr val="83D0F5"/>
                </a:solidFill>
              </a:rPr>
              <a:t>behaviour</a:t>
            </a:r>
            <a:r>
              <a:rPr lang="en-US" dirty="0"/>
              <a:t>. Measures that prompt people to think about their environmental identity when making consumption decisions are therefore likely to appeal to broad consumer groups. Regardless of how important someone considers environmental protection to be: if a person is reminded of their relationship with nature at the moment of choice, this often influences whether they opt for more sustainable </a:t>
            </a:r>
            <a:r>
              <a:rPr lang="en-US" dirty="0" err="1"/>
              <a:t>behaviour</a:t>
            </a:r>
            <a:r>
              <a:rPr lang="en-US" dirty="0"/>
              <a:t>.</a:t>
            </a:r>
          </a:p>
          <a:p>
            <a:endParaRPr lang="de-DE" noProof="0" dirty="0"/>
          </a:p>
        </p:txBody>
      </p:sp>
      <p:sp>
        <p:nvSpPr>
          <p:cNvPr id="4" name="Slide Number Placeholder 3">
            <a:extLst>
              <a:ext uri="{FF2B5EF4-FFF2-40B4-BE49-F238E27FC236}">
                <a16:creationId xmlns:a16="http://schemas.microsoft.com/office/drawing/2014/main" id="{1736CC8C-9D63-52F4-E234-5F0DA71742BB}"/>
              </a:ext>
            </a:extLst>
          </p:cNvPr>
          <p:cNvSpPr>
            <a:spLocks noGrp="1"/>
          </p:cNvSpPr>
          <p:nvPr>
            <p:ph type="sldNum" sz="quarter" idx="14"/>
          </p:nvPr>
        </p:nvSpPr>
        <p:spPr/>
        <p:txBody>
          <a:bodyPr/>
          <a:lstStyle/>
          <a:p>
            <a:fld id="{476BE59D-4918-439E-9CBF-5840B2847889}" type="slidenum">
              <a:rPr lang="de-DE" noProof="0" smtClean="0"/>
              <a:pPr/>
              <a:t>32</a:t>
            </a:fld>
            <a:endParaRPr lang="de-DE" noProof="0" dirty="0"/>
          </a:p>
        </p:txBody>
      </p:sp>
      <p:sp>
        <p:nvSpPr>
          <p:cNvPr id="5" name="Footer Placeholder 4">
            <a:extLst>
              <a:ext uri="{FF2B5EF4-FFF2-40B4-BE49-F238E27FC236}">
                <a16:creationId xmlns:a16="http://schemas.microsoft.com/office/drawing/2014/main" id="{34B766F0-EF6C-FBA9-FBE7-FE7EF0DD2995}"/>
              </a:ext>
            </a:extLst>
          </p:cNvPr>
          <p:cNvSpPr>
            <a:spLocks noGrp="1"/>
          </p:cNvSpPr>
          <p:nvPr>
            <p:ph type="ftr" sz="quarter" idx="15"/>
          </p:nvPr>
        </p:nvSpPr>
        <p:spPr/>
        <p:txBody>
          <a:bodyPr/>
          <a:lstStyle/>
          <a:p>
            <a:r>
              <a:rPr lang="de-DE" noProof="0" dirty="0"/>
              <a:t>NFP 73 – Sustainable Economy</a:t>
            </a:r>
          </a:p>
        </p:txBody>
      </p:sp>
    </p:spTree>
    <p:extLst>
      <p:ext uri="{BB962C8B-B14F-4D97-AF65-F5344CB8AC3E}">
        <p14:creationId xmlns:p14="http://schemas.microsoft.com/office/powerpoint/2010/main" val="6204397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4850D4EA-8F1E-D508-7A06-65087EE80337}"/>
              </a:ext>
            </a:extLst>
          </p:cNvPr>
          <p:cNvGraphicFramePr>
            <a:graphicFrameLocks noChangeAspect="1"/>
          </p:cNvGraphicFramePr>
          <p:nvPr>
            <p:custDataLst>
              <p:tags r:id="rId1"/>
            </p:custDataLst>
            <p:extLst>
              <p:ext uri="{D42A27DB-BD31-4B8C-83A1-F6EECF244321}">
                <p14:modId xmlns:p14="http://schemas.microsoft.com/office/powerpoint/2010/main" val="1445312971"/>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8" name="think-cell data - do not delete" hidden="1">
                        <a:extLst>
                          <a:ext uri="{FF2B5EF4-FFF2-40B4-BE49-F238E27FC236}">
                            <a16:creationId xmlns:a16="http://schemas.microsoft.com/office/drawing/2014/main" id="{4850D4EA-8F1E-D508-7A06-65087EE80337}"/>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DD31DC7-37F9-4594-499E-55695B053FB7}"/>
              </a:ext>
            </a:extLst>
          </p:cNvPr>
          <p:cNvSpPr>
            <a:spLocks noGrp="1"/>
          </p:cNvSpPr>
          <p:nvPr>
            <p:ph type="title"/>
          </p:nvPr>
        </p:nvSpPr>
        <p:spPr>
          <a:xfrm>
            <a:off x="479425" y="476250"/>
            <a:ext cx="11233150" cy="1044575"/>
          </a:xfrm>
        </p:spPr>
        <p:txBody>
          <a:bodyPr vert="horz" anchor="t">
            <a:normAutofit/>
          </a:bodyPr>
          <a:lstStyle/>
          <a:p>
            <a:r>
              <a:rPr lang="en-US" dirty="0"/>
              <a:t>Nudging small and medium-sized companies</a:t>
            </a:r>
          </a:p>
        </p:txBody>
      </p:sp>
      <p:sp>
        <p:nvSpPr>
          <p:cNvPr id="3" name="Text Placeholder 2">
            <a:extLst>
              <a:ext uri="{FF2B5EF4-FFF2-40B4-BE49-F238E27FC236}">
                <a16:creationId xmlns:a16="http://schemas.microsoft.com/office/drawing/2014/main" id="{4725895A-9124-0267-A179-4A0DB0E54E85}"/>
              </a:ext>
            </a:extLst>
          </p:cNvPr>
          <p:cNvSpPr>
            <a:spLocks noGrp="1"/>
          </p:cNvSpPr>
          <p:nvPr>
            <p:ph type="body" sz="quarter" idx="13"/>
          </p:nvPr>
        </p:nvSpPr>
        <p:spPr>
          <a:xfrm>
            <a:off x="479425" y="1808163"/>
            <a:ext cx="5400675" cy="4213225"/>
          </a:xfrm>
        </p:spPr>
        <p:txBody>
          <a:bodyPr>
            <a:normAutofit/>
          </a:bodyPr>
          <a:lstStyle/>
          <a:p>
            <a:pPr marL="0" indent="0">
              <a:spcAft>
                <a:spcPts val="600"/>
              </a:spcAft>
              <a:buNone/>
            </a:pPr>
            <a:r>
              <a:rPr lang="de-DE" noProof="0" dirty="0"/>
              <a:t>«</a:t>
            </a:r>
            <a:r>
              <a:rPr lang="en-US" dirty="0"/>
              <a:t>Tackling climate change requires </a:t>
            </a:r>
            <a:r>
              <a:rPr lang="en-US" b="1" dirty="0" err="1"/>
              <a:t>behavioural</a:t>
            </a:r>
            <a:r>
              <a:rPr lang="en-US" b="1" dirty="0"/>
              <a:t> changes</a:t>
            </a:r>
            <a:r>
              <a:rPr lang="en-US" dirty="0"/>
              <a:t> from all </a:t>
            </a:r>
            <a:r>
              <a:rPr lang="en-US" b="1" dirty="0"/>
              <a:t>economic actors </a:t>
            </a:r>
            <a:r>
              <a:rPr lang="en-US" dirty="0"/>
              <a:t>in a society. In Switzerland, </a:t>
            </a:r>
            <a:r>
              <a:rPr lang="en-US" b="1" dirty="0"/>
              <a:t>small and medium-sized enterprises </a:t>
            </a:r>
            <a:r>
              <a:rPr lang="en-US" dirty="0"/>
              <a:t>(SMEs) account for 99% of all companies, making them a major group of </a:t>
            </a:r>
            <a:r>
              <a:rPr lang="en-US" b="1" dirty="0"/>
              <a:t>resource consumers. </a:t>
            </a:r>
            <a:r>
              <a:rPr lang="en-US" dirty="0"/>
              <a:t>With our project, we demonstrate that </a:t>
            </a:r>
            <a:r>
              <a:rPr lang="en-US" b="1" dirty="0"/>
              <a:t>gentle incentives </a:t>
            </a:r>
            <a:r>
              <a:rPr lang="en-US" dirty="0"/>
              <a:t>(nudges) can bring about </a:t>
            </a:r>
            <a:r>
              <a:rPr lang="en-US" dirty="0" err="1"/>
              <a:t>behavioural</a:t>
            </a:r>
            <a:r>
              <a:rPr lang="en-US" dirty="0"/>
              <a:t> change among SMEs.</a:t>
            </a:r>
            <a:r>
              <a:rPr lang="de-DE" noProof="0" dirty="0"/>
              <a:t>»</a:t>
            </a:r>
          </a:p>
          <a:p>
            <a:pPr marL="0" indent="0" algn="r">
              <a:spcAft>
                <a:spcPts val="600"/>
              </a:spcAft>
              <a:buNone/>
            </a:pPr>
            <a:r>
              <a:rPr lang="de-DE" noProof="0" dirty="0"/>
              <a:t>Dr. Jan Schmitz, Project </a:t>
            </a:r>
            <a:r>
              <a:rPr lang="de-DE" noProof="0" dirty="0" err="1"/>
              <a:t>lead</a:t>
            </a:r>
            <a:br>
              <a:rPr lang="de-DE" noProof="0" dirty="0"/>
            </a:br>
            <a:r>
              <a:rPr lang="en-US" dirty="0"/>
              <a:t>Nudging small and medium-sized companies</a:t>
            </a:r>
            <a:endParaRPr lang="de-DE" noProof="0" dirty="0"/>
          </a:p>
          <a:p>
            <a:pPr marL="0" indent="0">
              <a:spcAft>
                <a:spcPts val="600"/>
              </a:spcAft>
              <a:buNone/>
            </a:pPr>
            <a:endParaRPr lang="de-DE" noProof="0" dirty="0"/>
          </a:p>
          <a:p>
            <a:pPr marL="0" indent="0">
              <a:spcAft>
                <a:spcPts val="600"/>
              </a:spcAft>
              <a:buNone/>
            </a:pPr>
            <a:endParaRPr lang="de-DE" noProof="0" dirty="0"/>
          </a:p>
          <a:p>
            <a:pPr>
              <a:spcAft>
                <a:spcPts val="600"/>
              </a:spcAft>
            </a:pPr>
            <a:endParaRPr lang="de-DE" noProof="0" dirty="0"/>
          </a:p>
        </p:txBody>
      </p:sp>
      <p:sp>
        <p:nvSpPr>
          <p:cNvPr id="4" name="Slide Number Placeholder 3">
            <a:extLst>
              <a:ext uri="{FF2B5EF4-FFF2-40B4-BE49-F238E27FC236}">
                <a16:creationId xmlns:a16="http://schemas.microsoft.com/office/drawing/2014/main" id="{5B1A605C-1ED6-BE7B-078B-6E918608F8EA}"/>
              </a:ext>
            </a:extLst>
          </p:cNvPr>
          <p:cNvSpPr>
            <a:spLocks noGrp="1"/>
          </p:cNvSpPr>
          <p:nvPr>
            <p:ph type="sldNum" sz="quarter" idx="14"/>
          </p:nvPr>
        </p:nvSpPr>
        <p:spPr>
          <a:xfrm>
            <a:off x="8256589" y="6478264"/>
            <a:ext cx="3455986" cy="180000"/>
          </a:xfrm>
        </p:spPr>
        <p:txBody>
          <a:bodyPr anchor="t">
            <a:normAutofit/>
          </a:bodyPr>
          <a:lstStyle/>
          <a:p>
            <a:pPr>
              <a:spcAft>
                <a:spcPts val="600"/>
              </a:spcAft>
            </a:pPr>
            <a:fld id="{476BE59D-4918-439E-9CBF-5840B2847889}" type="slidenum">
              <a:rPr lang="de-DE" noProof="0" smtClean="0"/>
              <a:pPr>
                <a:spcAft>
                  <a:spcPts val="600"/>
                </a:spcAft>
              </a:pPr>
              <a:t>33</a:t>
            </a:fld>
            <a:endParaRPr lang="de-DE" noProof="0" dirty="0"/>
          </a:p>
        </p:txBody>
      </p:sp>
      <p:sp>
        <p:nvSpPr>
          <p:cNvPr id="5" name="Footer Placeholder 4">
            <a:extLst>
              <a:ext uri="{FF2B5EF4-FFF2-40B4-BE49-F238E27FC236}">
                <a16:creationId xmlns:a16="http://schemas.microsoft.com/office/drawing/2014/main" id="{9AF7C74F-2676-65C6-92B4-9B496BAE5174}"/>
              </a:ext>
            </a:extLst>
          </p:cNvPr>
          <p:cNvSpPr>
            <a:spLocks noGrp="1"/>
          </p:cNvSpPr>
          <p:nvPr>
            <p:ph type="ftr" sz="quarter" idx="16"/>
          </p:nvPr>
        </p:nvSpPr>
        <p:spPr>
          <a:xfrm>
            <a:off x="1525555" y="6385781"/>
            <a:ext cx="4114800" cy="252000"/>
          </a:xfrm>
        </p:spPr>
        <p:txBody>
          <a:bodyPr anchor="ctr">
            <a:normAutofit/>
          </a:bodyPr>
          <a:lstStyle/>
          <a:p>
            <a:pPr>
              <a:spcAft>
                <a:spcPts val="600"/>
              </a:spcAft>
            </a:pPr>
            <a:r>
              <a:rPr lang="de-DE" noProof="0" dirty="0"/>
              <a:t>NFP 73 – Sustainable Economy</a:t>
            </a:r>
          </a:p>
        </p:txBody>
      </p:sp>
      <p:pic>
        <p:nvPicPr>
          <p:cNvPr id="7" name="Picture 6" descr="A finger pointing at a row of pills&#10;&#10;AI-generated content may be incorrect.">
            <a:extLst>
              <a:ext uri="{FF2B5EF4-FFF2-40B4-BE49-F238E27FC236}">
                <a16:creationId xmlns:a16="http://schemas.microsoft.com/office/drawing/2014/main" id="{98B1F06E-DAA3-8033-C2B7-0C3AFD65F8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11902" y="1952294"/>
            <a:ext cx="5880097" cy="3924964"/>
          </a:xfrm>
          <a:prstGeom prst="rect">
            <a:avLst/>
          </a:prstGeom>
          <a:noFill/>
        </p:spPr>
      </p:pic>
    </p:spTree>
    <p:extLst>
      <p:ext uri="{BB962C8B-B14F-4D97-AF65-F5344CB8AC3E}">
        <p14:creationId xmlns:p14="http://schemas.microsoft.com/office/powerpoint/2010/main" val="14296794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91DB015D-A3FF-8235-4DCD-2F736F21631B}"/>
              </a:ext>
            </a:extLst>
          </p:cNvPr>
          <p:cNvGraphicFramePr>
            <a:graphicFrameLocks noChangeAspect="1"/>
          </p:cNvGraphicFramePr>
          <p:nvPr>
            <p:custDataLst>
              <p:tags r:id="rId1"/>
            </p:custDataLst>
            <p:extLst>
              <p:ext uri="{D42A27DB-BD31-4B8C-83A1-F6EECF244321}">
                <p14:modId xmlns:p14="http://schemas.microsoft.com/office/powerpoint/2010/main" val="10436580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think-cell data - do not delete" hidden="1">
                        <a:extLst>
                          <a:ext uri="{FF2B5EF4-FFF2-40B4-BE49-F238E27FC236}">
                            <a16:creationId xmlns:a16="http://schemas.microsoft.com/office/drawing/2014/main" id="{91DB015D-A3FF-8235-4DCD-2F736F21631B}"/>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5963B92A-A274-391A-3FA1-29D1D7D94E15}"/>
              </a:ext>
            </a:extLst>
          </p:cNvPr>
          <p:cNvSpPr>
            <a:spLocks noGrp="1"/>
          </p:cNvSpPr>
          <p:nvPr>
            <p:ph type="title"/>
          </p:nvPr>
        </p:nvSpPr>
        <p:spPr/>
        <p:txBody>
          <a:bodyPr vert="horz"/>
          <a:lstStyle/>
          <a:p>
            <a:r>
              <a:rPr lang="en-US" noProof="0" dirty="0"/>
              <a:t>Nudging small and medium-sized companies </a:t>
            </a:r>
            <a:r>
              <a:rPr lang="de-DE" noProof="0" dirty="0"/>
              <a:t>- </a:t>
            </a:r>
            <a:r>
              <a:rPr lang="de-DE" noProof="0" dirty="0" err="1"/>
              <a:t>Assignments</a:t>
            </a:r>
            <a:endParaRPr lang="de-DE" noProof="0" dirty="0"/>
          </a:p>
        </p:txBody>
      </p:sp>
      <p:sp>
        <p:nvSpPr>
          <p:cNvPr id="3" name="Text Placeholder 2">
            <a:extLst>
              <a:ext uri="{FF2B5EF4-FFF2-40B4-BE49-F238E27FC236}">
                <a16:creationId xmlns:a16="http://schemas.microsoft.com/office/drawing/2014/main" id="{78F2B0C8-6B5B-7939-A1A3-AD9A0F6A3AAE}"/>
              </a:ext>
            </a:extLst>
          </p:cNvPr>
          <p:cNvSpPr>
            <a:spLocks noGrp="1"/>
          </p:cNvSpPr>
          <p:nvPr>
            <p:ph type="body" sz="quarter" idx="13"/>
          </p:nvPr>
        </p:nvSpPr>
        <p:spPr/>
        <p:txBody>
          <a:bodyPr/>
          <a:lstStyle/>
          <a:p>
            <a:pPr marL="342900" indent="-342900">
              <a:buFont typeface="+mj-lt"/>
              <a:buAutoNum type="arabicPeriod"/>
            </a:pPr>
            <a:r>
              <a:rPr lang="en-US" dirty="0"/>
              <a:t>What are </a:t>
            </a:r>
            <a:r>
              <a:rPr lang="en-US" b="1" dirty="0"/>
              <a:t>“nudges,” </a:t>
            </a:r>
            <a:r>
              <a:rPr lang="en-US" dirty="0"/>
              <a:t>and how do they influence the sustainability </a:t>
            </a:r>
            <a:r>
              <a:rPr lang="en-US" dirty="0" err="1"/>
              <a:t>behaviour</a:t>
            </a:r>
            <a:r>
              <a:rPr lang="en-US" dirty="0"/>
              <a:t> of SMEs?</a:t>
            </a:r>
          </a:p>
          <a:p>
            <a:pPr marL="342900" indent="-342900">
              <a:buFont typeface="+mj-lt"/>
              <a:buAutoNum type="arabicPeriod"/>
            </a:pPr>
            <a:r>
              <a:rPr lang="en-US" dirty="0"/>
              <a:t>What does </a:t>
            </a:r>
            <a:r>
              <a:rPr lang="en-US" b="1" dirty="0"/>
              <a:t>“choice architecture” </a:t>
            </a:r>
            <a:r>
              <a:rPr lang="en-US" dirty="0"/>
              <a:t>mean?</a:t>
            </a:r>
          </a:p>
          <a:p>
            <a:pPr marL="342900" indent="-342900">
              <a:buFont typeface="+mj-lt"/>
              <a:buAutoNum type="arabicPeriod"/>
            </a:pPr>
            <a:r>
              <a:rPr lang="en-US" dirty="0"/>
              <a:t>What are </a:t>
            </a:r>
            <a:r>
              <a:rPr lang="en-US" b="1" dirty="0"/>
              <a:t>“sludges,” </a:t>
            </a:r>
            <a:r>
              <a:rPr lang="en-US" dirty="0"/>
              <a:t>and how do they influence the sustainability </a:t>
            </a:r>
            <a:r>
              <a:rPr lang="en-US" dirty="0" err="1"/>
              <a:t>behaviour</a:t>
            </a:r>
            <a:r>
              <a:rPr lang="en-US" dirty="0"/>
              <a:t> of SMEs?</a:t>
            </a:r>
          </a:p>
          <a:p>
            <a:pPr marL="342900" indent="-342900">
              <a:buFont typeface="+mj-lt"/>
              <a:buAutoNum type="arabicPeriod"/>
            </a:pPr>
            <a:r>
              <a:rPr lang="en-US" dirty="0"/>
              <a:t>What are the </a:t>
            </a:r>
            <a:r>
              <a:rPr lang="en-US" b="1" dirty="0"/>
              <a:t>main motivations </a:t>
            </a:r>
            <a:r>
              <a:rPr lang="en-US" dirty="0"/>
              <a:t>for SMEs to behave sustainably?</a:t>
            </a:r>
            <a:endParaRPr lang="de-DE" sz="1800" noProof="0" dirty="0"/>
          </a:p>
          <a:p>
            <a:endParaRPr lang="de-DE" sz="1600" noProof="0" dirty="0"/>
          </a:p>
          <a:p>
            <a:pPr marL="0" indent="0">
              <a:buNone/>
            </a:pPr>
            <a:endParaRPr lang="de-DE" sz="1800" b="1" noProof="0" dirty="0"/>
          </a:p>
          <a:p>
            <a:pPr marL="0" indent="0">
              <a:buNone/>
            </a:pPr>
            <a:endParaRPr lang="de-DE" b="1" dirty="0"/>
          </a:p>
          <a:p>
            <a:pPr marL="0" indent="0">
              <a:buNone/>
            </a:pPr>
            <a:endParaRPr lang="de-DE" sz="1800" b="1" noProof="0" dirty="0"/>
          </a:p>
          <a:p>
            <a:pPr marL="0" indent="0">
              <a:lnSpc>
                <a:spcPct val="107000"/>
              </a:lnSpc>
              <a:spcAft>
                <a:spcPts val="400"/>
              </a:spcAft>
              <a:buNone/>
            </a:pPr>
            <a:r>
              <a:rPr lang="de-DE" b="1" dirty="0"/>
              <a:t>Sources </a:t>
            </a:r>
            <a:r>
              <a:rPr lang="de-DE" b="1" dirty="0" err="1"/>
              <a:t>of</a:t>
            </a:r>
            <a:r>
              <a:rPr lang="de-DE" b="1" dirty="0"/>
              <a:t> </a:t>
            </a:r>
            <a:r>
              <a:rPr lang="de-DE" b="1" dirty="0" err="1"/>
              <a:t>knowledge</a:t>
            </a:r>
            <a:endParaRPr lang="de-DE" kern="100" dirty="0">
              <a:ea typeface="Calibri" panose="020F0502020204030204" pitchFamily="34" charset="0"/>
              <a:cs typeface="Times New Roman" panose="02020603050405020304" pitchFamily="18" charset="0"/>
            </a:endParaRPr>
          </a:p>
          <a:p>
            <a:pPr marL="0" indent="0">
              <a:buNone/>
            </a:pPr>
            <a:r>
              <a:rPr lang="en-US" dirty="0">
                <a:hlinkClick r:id="rId5"/>
              </a:rPr>
              <a:t>Nudging small and medium-sized companies </a:t>
            </a:r>
            <a:r>
              <a:rPr lang="de-DE" noProof="0" dirty="0"/>
              <a:t>(Website NFP 73)</a:t>
            </a:r>
          </a:p>
          <a:p>
            <a:pPr marL="0" indent="0">
              <a:buNone/>
            </a:pPr>
            <a:r>
              <a:rPr lang="en-US" dirty="0">
                <a:hlinkClick r:id="rId6"/>
              </a:rPr>
              <a:t>Not Only for the Money: Nudging SMEs to Promote Environmental Sustainability </a:t>
            </a:r>
            <a:r>
              <a:rPr lang="de-DE" noProof="0" dirty="0"/>
              <a:t>(Brief)</a:t>
            </a:r>
          </a:p>
          <a:p>
            <a:pPr marL="0" indent="0">
              <a:buNone/>
            </a:pPr>
            <a:r>
              <a:rPr lang="en-US" dirty="0">
                <a:hlinkClick r:id="rId7"/>
              </a:rPr>
              <a:t>How sludge impairs the effectiveness of policy </a:t>
            </a:r>
            <a:r>
              <a:rPr lang="en-US" dirty="0" err="1">
                <a:hlinkClick r:id="rId7"/>
              </a:rPr>
              <a:t>programmes</a:t>
            </a:r>
            <a:r>
              <a:rPr lang="en-US" dirty="0">
                <a:hlinkClick r:id="rId7"/>
              </a:rPr>
              <a:t>: A field experiment with SMEs </a:t>
            </a:r>
            <a:r>
              <a:rPr lang="de-DE" noProof="0" dirty="0"/>
              <a:t>(Policy Brief)</a:t>
            </a:r>
          </a:p>
          <a:p>
            <a:pPr marL="0" indent="0">
              <a:buNone/>
            </a:pPr>
            <a:r>
              <a:rPr lang="de-DE" noProof="0" dirty="0">
                <a:hlinkClick r:id="rId8"/>
              </a:rPr>
              <a:t>Nudging small and medium-sized </a:t>
            </a:r>
            <a:r>
              <a:rPr lang="de-DE" noProof="0" dirty="0" err="1">
                <a:hlinkClick r:id="rId8"/>
              </a:rPr>
              <a:t>companies</a:t>
            </a:r>
            <a:r>
              <a:rPr lang="de-DE" noProof="0" dirty="0">
                <a:hlinkClick r:id="rId8"/>
              </a:rPr>
              <a:t> </a:t>
            </a:r>
            <a:r>
              <a:rPr lang="de-DE" noProof="0" dirty="0"/>
              <a:t>(</a:t>
            </a:r>
            <a:r>
              <a:rPr lang="de-DE" noProof="0" dirty="0" err="1"/>
              <a:t>scientific</a:t>
            </a:r>
            <a:r>
              <a:rPr lang="de-DE" noProof="0" dirty="0"/>
              <a:t> </a:t>
            </a:r>
            <a:r>
              <a:rPr lang="de-DE" noProof="0" dirty="0" err="1"/>
              <a:t>lecture</a:t>
            </a:r>
            <a:r>
              <a:rPr lang="de-DE" noProof="0" dirty="0"/>
              <a:t>)</a:t>
            </a:r>
          </a:p>
          <a:p>
            <a:endParaRPr lang="de-DE" noProof="0" dirty="0"/>
          </a:p>
        </p:txBody>
      </p:sp>
      <p:sp>
        <p:nvSpPr>
          <p:cNvPr id="4" name="Slide Number Placeholder 3">
            <a:extLst>
              <a:ext uri="{FF2B5EF4-FFF2-40B4-BE49-F238E27FC236}">
                <a16:creationId xmlns:a16="http://schemas.microsoft.com/office/drawing/2014/main" id="{1043B2C4-26EE-2311-4F58-972E4DAC904D}"/>
              </a:ext>
            </a:extLst>
          </p:cNvPr>
          <p:cNvSpPr>
            <a:spLocks noGrp="1"/>
          </p:cNvSpPr>
          <p:nvPr>
            <p:ph type="sldNum" sz="quarter" idx="14"/>
          </p:nvPr>
        </p:nvSpPr>
        <p:spPr/>
        <p:txBody>
          <a:bodyPr/>
          <a:lstStyle/>
          <a:p>
            <a:fld id="{476BE59D-4918-439E-9CBF-5840B2847889}" type="slidenum">
              <a:rPr lang="de-DE" noProof="0" smtClean="0"/>
              <a:pPr/>
              <a:t>34</a:t>
            </a:fld>
            <a:endParaRPr lang="de-DE" noProof="0" dirty="0"/>
          </a:p>
        </p:txBody>
      </p:sp>
      <p:sp>
        <p:nvSpPr>
          <p:cNvPr id="5" name="Footer Placeholder 4">
            <a:extLst>
              <a:ext uri="{FF2B5EF4-FFF2-40B4-BE49-F238E27FC236}">
                <a16:creationId xmlns:a16="http://schemas.microsoft.com/office/drawing/2014/main" id="{37C62475-C75C-C10F-830F-21D6A6AF8596}"/>
              </a:ext>
            </a:extLst>
          </p:cNvPr>
          <p:cNvSpPr>
            <a:spLocks noGrp="1"/>
          </p:cNvSpPr>
          <p:nvPr>
            <p:ph type="ftr" sz="quarter" idx="15"/>
          </p:nvPr>
        </p:nvSpPr>
        <p:spPr/>
        <p:txBody>
          <a:bodyPr/>
          <a:lstStyle/>
          <a:p>
            <a:r>
              <a:rPr lang="de-DE" noProof="0" dirty="0"/>
              <a:t>NFP 73 – Sustainable Economy</a:t>
            </a:r>
          </a:p>
        </p:txBody>
      </p:sp>
    </p:spTree>
    <p:extLst>
      <p:ext uri="{BB962C8B-B14F-4D97-AF65-F5344CB8AC3E}">
        <p14:creationId xmlns:p14="http://schemas.microsoft.com/office/powerpoint/2010/main" val="13523386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766F19-1076-F52F-592A-8165D907DD10}"/>
            </a:ext>
          </a:extLst>
        </p:cNvPr>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E9556DF3-F33F-6B29-04B0-14E70BCB9611}"/>
              </a:ext>
            </a:extLst>
          </p:cNvPr>
          <p:cNvGraphicFramePr>
            <a:graphicFrameLocks noChangeAspect="1"/>
          </p:cNvGraphicFramePr>
          <p:nvPr>
            <p:custDataLst>
              <p:tags r:id="rId1"/>
            </p:custDataLst>
            <p:extLst>
              <p:ext uri="{D42A27DB-BD31-4B8C-83A1-F6EECF244321}">
                <p14:modId xmlns:p14="http://schemas.microsoft.com/office/powerpoint/2010/main" val="133127155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8" name="think-cell data - do not delete" hidden="1">
                        <a:extLst>
                          <a:ext uri="{FF2B5EF4-FFF2-40B4-BE49-F238E27FC236}">
                            <a16:creationId xmlns:a16="http://schemas.microsoft.com/office/drawing/2014/main" id="{E9556DF3-F33F-6B29-04B0-14E70BCB9611}"/>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913630-0AB9-636E-F2B6-C768CE56C87F}"/>
              </a:ext>
            </a:extLst>
          </p:cNvPr>
          <p:cNvSpPr>
            <a:spLocks noGrp="1"/>
          </p:cNvSpPr>
          <p:nvPr>
            <p:ph type="title"/>
          </p:nvPr>
        </p:nvSpPr>
        <p:spPr/>
        <p:txBody>
          <a:bodyPr vert="horz"/>
          <a:lstStyle/>
          <a:p>
            <a:r>
              <a:rPr lang="en-US" dirty="0"/>
              <a:t>Nudging small and medium-sized companies</a:t>
            </a:r>
            <a:br>
              <a:rPr lang="en-US" b="1" dirty="0"/>
            </a:br>
            <a:r>
              <a:rPr lang="de-DE" dirty="0"/>
              <a:t>- Background and </a:t>
            </a:r>
            <a:r>
              <a:rPr lang="de-DE" dirty="0" err="1"/>
              <a:t>Aim</a:t>
            </a:r>
            <a:endParaRPr lang="de-DE" noProof="0" dirty="0"/>
          </a:p>
        </p:txBody>
      </p:sp>
      <p:sp>
        <p:nvSpPr>
          <p:cNvPr id="4" name="Slide Number Placeholder 3">
            <a:extLst>
              <a:ext uri="{FF2B5EF4-FFF2-40B4-BE49-F238E27FC236}">
                <a16:creationId xmlns:a16="http://schemas.microsoft.com/office/drawing/2014/main" id="{3C0684EA-D33E-BEFA-CA01-0114282DF4F0}"/>
              </a:ext>
            </a:extLst>
          </p:cNvPr>
          <p:cNvSpPr>
            <a:spLocks noGrp="1"/>
          </p:cNvSpPr>
          <p:nvPr>
            <p:ph type="sldNum" sz="quarter" idx="14"/>
          </p:nvPr>
        </p:nvSpPr>
        <p:spPr/>
        <p:txBody>
          <a:bodyPr/>
          <a:lstStyle/>
          <a:p>
            <a:fld id="{476BE59D-4918-439E-9CBF-5840B2847889}" type="slidenum">
              <a:rPr lang="de-DE" noProof="0" smtClean="0"/>
              <a:pPr/>
              <a:t>35</a:t>
            </a:fld>
            <a:endParaRPr lang="de-DE" noProof="0" dirty="0"/>
          </a:p>
        </p:txBody>
      </p:sp>
      <p:sp>
        <p:nvSpPr>
          <p:cNvPr id="6" name="Textplatzhalter 5">
            <a:extLst>
              <a:ext uri="{FF2B5EF4-FFF2-40B4-BE49-F238E27FC236}">
                <a16:creationId xmlns:a16="http://schemas.microsoft.com/office/drawing/2014/main" id="{734A3402-A3D7-731F-9995-694593851607}"/>
              </a:ext>
            </a:extLst>
          </p:cNvPr>
          <p:cNvSpPr>
            <a:spLocks noGrp="1"/>
          </p:cNvSpPr>
          <p:nvPr>
            <p:ph type="body" sz="quarter" idx="13"/>
          </p:nvPr>
        </p:nvSpPr>
        <p:spPr>
          <a:xfrm>
            <a:off x="479426" y="2565400"/>
            <a:ext cx="3455987" cy="3455988"/>
          </a:xfrm>
        </p:spPr>
        <p:txBody>
          <a:bodyPr lIns="36000"/>
          <a:lstStyle/>
          <a:p>
            <a:pPr marL="0" indent="0">
              <a:buNone/>
            </a:pPr>
            <a:r>
              <a:rPr lang="en-US" sz="1600" b="1" dirty="0"/>
              <a:t>Nudges</a:t>
            </a:r>
            <a:r>
              <a:rPr lang="en-US" sz="1600" dirty="0"/>
              <a:t> in the form of </a:t>
            </a:r>
            <a:r>
              <a:rPr lang="en-US" sz="1600" b="1" dirty="0"/>
              <a:t>incentives</a:t>
            </a:r>
            <a:r>
              <a:rPr lang="en-US" sz="1600" dirty="0"/>
              <a:t> for </a:t>
            </a:r>
            <a:r>
              <a:rPr lang="en-US" sz="1600" b="1" dirty="0" err="1"/>
              <a:t>behavioural</a:t>
            </a:r>
            <a:r>
              <a:rPr lang="en-US" sz="1600" b="1" dirty="0"/>
              <a:t> change </a:t>
            </a:r>
            <a:r>
              <a:rPr lang="en-US" sz="1600" dirty="0"/>
              <a:t>are often used to </a:t>
            </a:r>
            <a:r>
              <a:rPr lang="en-US" sz="1600" b="1" dirty="0"/>
              <a:t>influence individuals’ </a:t>
            </a:r>
            <a:r>
              <a:rPr lang="en-US" sz="1600" b="1" dirty="0" err="1"/>
              <a:t>behaviour</a:t>
            </a:r>
            <a:r>
              <a:rPr lang="en-US" sz="1600" dirty="0"/>
              <a:t>. So far, only a few studies have examined whether they are also effective for companies (such as SMEs). It is also unclear whether exactly the same </a:t>
            </a:r>
            <a:r>
              <a:rPr lang="en-US" sz="1600" b="1" dirty="0"/>
              <a:t>nudging tools </a:t>
            </a:r>
            <a:r>
              <a:rPr lang="en-US" sz="1600" dirty="0"/>
              <a:t>work as they do for individuals, since decision-making processes in companies operate quite differently.</a:t>
            </a:r>
            <a:endParaRPr lang="en-GB" sz="1600" dirty="0"/>
          </a:p>
          <a:p>
            <a:endParaRPr lang="de-DE" sz="1600" noProof="0" dirty="0"/>
          </a:p>
        </p:txBody>
      </p:sp>
      <p:sp>
        <p:nvSpPr>
          <p:cNvPr id="3" name="Text Placeholder 2">
            <a:extLst>
              <a:ext uri="{FF2B5EF4-FFF2-40B4-BE49-F238E27FC236}">
                <a16:creationId xmlns:a16="http://schemas.microsoft.com/office/drawing/2014/main" id="{D5010E03-5275-FD8D-5143-F15205DB728E}"/>
              </a:ext>
            </a:extLst>
          </p:cNvPr>
          <p:cNvSpPr>
            <a:spLocks noGrp="1"/>
          </p:cNvSpPr>
          <p:nvPr>
            <p:ph type="body" sz="quarter" idx="12"/>
          </p:nvPr>
        </p:nvSpPr>
        <p:spPr>
          <a:xfrm>
            <a:off x="479426" y="1963271"/>
            <a:ext cx="3455987" cy="432267"/>
          </a:xfrm>
        </p:spPr>
        <p:txBody>
          <a:bodyPr/>
          <a:lstStyle/>
          <a:p>
            <a:pPr marL="0" indent="0">
              <a:buNone/>
            </a:pPr>
            <a:r>
              <a:rPr lang="de-DE" sz="2400" noProof="0" dirty="0"/>
              <a:t>Background</a:t>
            </a:r>
          </a:p>
        </p:txBody>
      </p:sp>
      <p:sp>
        <p:nvSpPr>
          <p:cNvPr id="5" name="Footer Placeholder 4">
            <a:extLst>
              <a:ext uri="{FF2B5EF4-FFF2-40B4-BE49-F238E27FC236}">
                <a16:creationId xmlns:a16="http://schemas.microsoft.com/office/drawing/2014/main" id="{E87502A6-9652-C165-5292-B7698B0E2D5E}"/>
              </a:ext>
            </a:extLst>
          </p:cNvPr>
          <p:cNvSpPr>
            <a:spLocks noGrp="1"/>
          </p:cNvSpPr>
          <p:nvPr>
            <p:ph type="ftr" sz="quarter" idx="17"/>
          </p:nvPr>
        </p:nvSpPr>
        <p:spPr/>
        <p:txBody>
          <a:bodyPr/>
          <a:lstStyle/>
          <a:p>
            <a:r>
              <a:rPr lang="de-DE" noProof="0" dirty="0"/>
              <a:t>NFP 73 – Sustainable Economy</a:t>
            </a:r>
          </a:p>
        </p:txBody>
      </p:sp>
      <p:sp>
        <p:nvSpPr>
          <p:cNvPr id="12" name="Text Placeholder 2">
            <a:extLst>
              <a:ext uri="{FF2B5EF4-FFF2-40B4-BE49-F238E27FC236}">
                <a16:creationId xmlns:a16="http://schemas.microsoft.com/office/drawing/2014/main" id="{7D72941F-3CB6-BB02-7C2F-C6481AFCFB26}"/>
              </a:ext>
            </a:extLst>
          </p:cNvPr>
          <p:cNvSpPr txBox="1">
            <a:spLocks/>
          </p:cNvSpPr>
          <p:nvPr/>
        </p:nvSpPr>
        <p:spPr>
          <a:xfrm>
            <a:off x="4110637" y="1963271"/>
            <a:ext cx="3768389" cy="432267"/>
          </a:xfrm>
          <a:prstGeom prst="rect">
            <a:avLst/>
          </a:prstGeom>
          <a:solidFill>
            <a:srgbClr val="C95B40"/>
          </a:solidFill>
        </p:spPr>
        <p:txBody>
          <a:bodyPr vert="horz" lIns="144000" tIns="0" rIns="72000" bIns="0" rtlCol="0" anchor="ctr" anchorCtr="0">
            <a:noAutofit/>
          </a:bodyPr>
          <a:lstStyle>
            <a:lvl1pPr marL="0" indent="0" algn="l" defTabSz="914400" rtl="0" eaLnBrk="1" latinLnBrk="0" hangingPunct="1">
              <a:lnSpc>
                <a:spcPct val="100000"/>
              </a:lnSpc>
              <a:spcBef>
                <a:spcPts val="0"/>
              </a:spcBef>
              <a:buFont typeface="Arial" panose="020B0604020202020204" pitchFamily="34" charset="0"/>
              <a:buNone/>
              <a:defRPr sz="2800" b="1" kern="1200">
                <a:solidFill>
                  <a:srgbClr val="FFFFFF"/>
                </a:solidFill>
                <a:latin typeface="+mn-lt"/>
                <a:ea typeface="+mn-ea"/>
                <a:cs typeface="+mn-cs"/>
              </a:defRPr>
            </a:lvl1pPr>
            <a:lvl2pPr marL="216000" indent="0" algn="l" defTabSz="914400" rtl="0" eaLnBrk="1" latinLnBrk="0" hangingPunct="1">
              <a:lnSpc>
                <a:spcPct val="120000"/>
              </a:lnSpc>
              <a:spcBef>
                <a:spcPts val="0"/>
              </a:spcBef>
              <a:buFont typeface="Arial" panose="020B0604020202020204" pitchFamily="34" charset="0"/>
              <a:buNone/>
              <a:defRPr sz="1800" b="1" kern="1200">
                <a:solidFill>
                  <a:schemeClr val="tx1"/>
                </a:solidFill>
                <a:latin typeface="+mn-lt"/>
                <a:ea typeface="+mn-ea"/>
                <a:cs typeface="+mn-cs"/>
              </a:defRPr>
            </a:lvl2pPr>
            <a:lvl3pPr marL="432000" indent="0" algn="l" defTabSz="914400" rtl="0" eaLnBrk="1" latinLnBrk="0" hangingPunct="1">
              <a:lnSpc>
                <a:spcPct val="120000"/>
              </a:lnSpc>
              <a:spcBef>
                <a:spcPts val="0"/>
              </a:spcBef>
              <a:buFont typeface="Arial" panose="020B0604020202020204" pitchFamily="34" charset="0"/>
              <a:buNone/>
              <a:defRPr sz="1800" b="1" kern="1200">
                <a:solidFill>
                  <a:schemeClr val="tx1"/>
                </a:solidFill>
                <a:latin typeface="+mn-lt"/>
                <a:ea typeface="+mn-ea"/>
                <a:cs typeface="+mn-cs"/>
              </a:defRPr>
            </a:lvl3pPr>
            <a:lvl4pPr marL="648000" indent="0" algn="l" defTabSz="914400" rtl="0" eaLnBrk="1" latinLnBrk="0" hangingPunct="1">
              <a:lnSpc>
                <a:spcPct val="120000"/>
              </a:lnSpc>
              <a:spcBef>
                <a:spcPts val="0"/>
              </a:spcBef>
              <a:buFont typeface="Arial" panose="020B0604020202020204" pitchFamily="34" charset="0"/>
              <a:buNone/>
              <a:defRPr sz="1800" b="1" kern="1200">
                <a:solidFill>
                  <a:schemeClr val="tx1"/>
                </a:solidFill>
                <a:latin typeface="+mn-lt"/>
                <a:ea typeface="+mn-ea"/>
                <a:cs typeface="+mn-cs"/>
              </a:defRPr>
            </a:lvl4pPr>
            <a:lvl5pPr marL="864000" indent="0" algn="l" defTabSz="914400" rtl="0" eaLnBrk="1" latinLnBrk="0" hangingPunct="1">
              <a:lnSpc>
                <a:spcPct val="120000"/>
              </a:lnSpc>
              <a:spcBef>
                <a:spcPts val="0"/>
              </a:spcBef>
              <a:buFont typeface="Arial" panose="020B0604020202020204" pitchFamily="34" charset="0"/>
              <a:buNone/>
              <a:defRPr sz="1800" b="1" kern="1200">
                <a:solidFill>
                  <a:schemeClr val="tx1"/>
                </a:solidFill>
                <a:latin typeface="+mn-lt"/>
                <a:ea typeface="+mn-ea"/>
                <a:cs typeface="+mn-cs"/>
              </a:defRPr>
            </a:lvl5pPr>
            <a:lvl6pPr marL="1296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6pPr>
            <a:lvl7pPr marL="1512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7pPr>
            <a:lvl8pPr marL="1728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8pPr>
            <a:lvl9pPr marL="1944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9pPr>
          </a:lstStyle>
          <a:p>
            <a:r>
              <a:rPr lang="de-DE" sz="2400" dirty="0" err="1"/>
              <a:t>Aim</a:t>
            </a:r>
            <a:endParaRPr lang="de-DE" sz="2400" noProof="0" dirty="0"/>
          </a:p>
        </p:txBody>
      </p:sp>
      <p:sp>
        <p:nvSpPr>
          <p:cNvPr id="13" name="Textplatzhalter 5">
            <a:extLst>
              <a:ext uri="{FF2B5EF4-FFF2-40B4-BE49-F238E27FC236}">
                <a16:creationId xmlns:a16="http://schemas.microsoft.com/office/drawing/2014/main" id="{2A429EAF-41DA-EE56-F968-B5C21A930A17}"/>
              </a:ext>
            </a:extLst>
          </p:cNvPr>
          <p:cNvSpPr txBox="1">
            <a:spLocks/>
          </p:cNvSpPr>
          <p:nvPr/>
        </p:nvSpPr>
        <p:spPr>
          <a:xfrm>
            <a:off x="8256575" y="2565400"/>
            <a:ext cx="3333472" cy="3455988"/>
          </a:xfrm>
          <a:prstGeom prst="rect">
            <a:avLst/>
          </a:prstGeom>
        </p:spPr>
        <p:txBody>
          <a:bodyPr vert="horz" lIns="0" tIns="0" rIns="0" bIns="0" rtlCol="0">
            <a:noAutofit/>
          </a:bodyPr>
          <a:lstStyle>
            <a:lvl1pPr marL="216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2pPr>
            <a:lvl3pPr marL="648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3pPr>
            <a:lvl4pPr marL="864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4pPr>
            <a:lvl5pPr marL="1080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5pPr>
            <a:lvl6pPr marL="1296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6pPr>
            <a:lvl7pPr marL="1512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7pPr>
            <a:lvl8pPr marL="1728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8pPr>
            <a:lvl9pPr marL="1944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9pPr>
          </a:lstStyle>
          <a:p>
            <a:endParaRPr lang="de-DE" noProof="0" dirty="0"/>
          </a:p>
        </p:txBody>
      </p:sp>
      <p:sp>
        <p:nvSpPr>
          <p:cNvPr id="14" name="Textplatzhalter 5">
            <a:extLst>
              <a:ext uri="{FF2B5EF4-FFF2-40B4-BE49-F238E27FC236}">
                <a16:creationId xmlns:a16="http://schemas.microsoft.com/office/drawing/2014/main" id="{7CD9E2B1-7DBB-B860-3590-CCE09996EBB1}"/>
              </a:ext>
            </a:extLst>
          </p:cNvPr>
          <p:cNvSpPr txBox="1">
            <a:spLocks/>
          </p:cNvSpPr>
          <p:nvPr/>
        </p:nvSpPr>
        <p:spPr>
          <a:xfrm>
            <a:off x="4110637" y="2565400"/>
            <a:ext cx="3860546" cy="3455988"/>
          </a:xfrm>
          <a:prstGeom prst="rect">
            <a:avLst/>
          </a:prstGeom>
        </p:spPr>
        <p:txBody>
          <a:bodyPr vert="horz" lIns="36000" tIns="0" rIns="0" bIns="0" rtlCol="0">
            <a:noAutofit/>
          </a:bodyPr>
          <a:lstStyle>
            <a:lvl1pPr marL="216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2pPr>
            <a:lvl3pPr marL="648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3pPr>
            <a:lvl4pPr marL="864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4pPr>
            <a:lvl5pPr marL="1080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5pPr>
            <a:lvl6pPr marL="1296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6pPr>
            <a:lvl7pPr marL="1512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7pPr>
            <a:lvl8pPr marL="1728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8pPr>
            <a:lvl9pPr marL="1944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a:t>The project examines whether proven </a:t>
            </a:r>
            <a:r>
              <a:rPr lang="en-US" sz="1600" dirty="0" err="1"/>
              <a:t>behaviour</a:t>
            </a:r>
            <a:r>
              <a:rPr lang="en-US" sz="1600" dirty="0"/>
              <a:t>-change strategies that work for </a:t>
            </a:r>
            <a:r>
              <a:rPr lang="en-US" sz="1600" b="1" dirty="0"/>
              <a:t>individuals</a:t>
            </a:r>
            <a:r>
              <a:rPr lang="en-US" sz="1600" dirty="0"/>
              <a:t> are also effective for </a:t>
            </a:r>
            <a:r>
              <a:rPr lang="en-US" sz="1600" b="1" dirty="0"/>
              <a:t>SMEs</a:t>
            </a:r>
            <a:r>
              <a:rPr lang="en-US" sz="1600" dirty="0"/>
              <a:t>, or whether they </a:t>
            </a:r>
            <a:r>
              <a:rPr lang="en-US" sz="1600" b="1" dirty="0"/>
              <a:t>need to be adapted</a:t>
            </a:r>
            <a:r>
              <a:rPr lang="en-US" sz="1600" dirty="0"/>
              <a:t>. We also sought to gain a better understanding of which mechanisms play a role in </a:t>
            </a:r>
            <a:r>
              <a:rPr lang="en-US" sz="1600" b="1" dirty="0"/>
              <a:t>environmentally relevant decisions</a:t>
            </a:r>
            <a:r>
              <a:rPr lang="en-US" sz="1600" dirty="0"/>
              <a:t> within this large segment of the </a:t>
            </a:r>
            <a:r>
              <a:rPr lang="en-US" sz="1600" b="1" dirty="0"/>
              <a:t>Swiss economy </a:t>
            </a:r>
            <a:r>
              <a:rPr lang="en-US" sz="1600" dirty="0"/>
              <a:t>and how </a:t>
            </a:r>
            <a:r>
              <a:rPr lang="en-US" sz="1600" b="1" dirty="0"/>
              <a:t>environmental policy incentives </a:t>
            </a:r>
            <a:r>
              <a:rPr lang="en-US" sz="1600" dirty="0"/>
              <a:t>for </a:t>
            </a:r>
            <a:r>
              <a:rPr lang="en-US" sz="1600" b="1" dirty="0"/>
              <a:t>companies</a:t>
            </a:r>
            <a:r>
              <a:rPr lang="en-US" sz="1600" dirty="0"/>
              <a:t> can be </a:t>
            </a:r>
            <a:r>
              <a:rPr lang="en-US" sz="1600" b="1" dirty="0"/>
              <a:t>designed more effectively </a:t>
            </a:r>
            <a:r>
              <a:rPr lang="en-US" sz="1600" dirty="0"/>
              <a:t>in the future.</a:t>
            </a:r>
            <a:endParaRPr lang="en-GB" sz="1600" dirty="0"/>
          </a:p>
          <a:p>
            <a:pPr marL="0" indent="0">
              <a:buNone/>
            </a:pPr>
            <a:endParaRPr lang="de-DE" sz="1600" dirty="0"/>
          </a:p>
        </p:txBody>
      </p:sp>
      <p:pic>
        <p:nvPicPr>
          <p:cNvPr id="9" name="Picture 6" descr="A finger pointing at a row of pills&#10;&#10;AI-generated content may be incorrect.">
            <a:extLst>
              <a:ext uri="{FF2B5EF4-FFF2-40B4-BE49-F238E27FC236}">
                <a16:creationId xmlns:a16="http://schemas.microsoft.com/office/drawing/2014/main" id="{98E944F5-7B79-5E37-9872-4677D2BA065E}"/>
              </a:ext>
            </a:extLst>
          </p:cNvPr>
          <p:cNvPicPr>
            <a:picLocks noGrp="1" noChangeAspect="1"/>
          </p:cNvPicPr>
          <p:nvPr>
            <p:ph type="pic" sz="quarter" idx="16"/>
          </p:nvPr>
        </p:nvPicPr>
        <p:blipFill>
          <a:blip r:embed="rId6">
            <a:extLst>
              <a:ext uri="{28A0092B-C50C-407E-A947-70E740481C1C}">
                <a14:useLocalDpi xmlns:a14="http://schemas.microsoft.com/office/drawing/2010/main" val="0"/>
              </a:ext>
            </a:extLst>
          </a:blip>
          <a:srcRect l="22716" r="22716"/>
          <a:stretch>
            <a:fillRect/>
          </a:stretch>
        </p:blipFill>
        <p:spPr>
          <a:xfrm>
            <a:off x="8256589" y="1808163"/>
            <a:ext cx="3455989" cy="4213224"/>
          </a:xfrm>
          <a:prstGeom prst="rect">
            <a:avLst/>
          </a:prstGeom>
          <a:noFill/>
        </p:spPr>
      </p:pic>
    </p:spTree>
    <p:extLst>
      <p:ext uri="{BB962C8B-B14F-4D97-AF65-F5344CB8AC3E}">
        <p14:creationId xmlns:p14="http://schemas.microsoft.com/office/powerpoint/2010/main" val="37452914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EEE4F7-F9FA-4E36-B43A-CFDD1C0520A3}"/>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1D02166F-AC08-CF90-6E81-4918CC6FB52E}"/>
              </a:ext>
            </a:extLst>
          </p:cNvPr>
          <p:cNvGraphicFramePr>
            <a:graphicFrameLocks noChangeAspect="1"/>
          </p:cNvGraphicFramePr>
          <p:nvPr>
            <p:custDataLst>
              <p:tags r:id="rId1"/>
            </p:custDataLst>
            <p:extLst>
              <p:ext uri="{D42A27DB-BD31-4B8C-83A1-F6EECF244321}">
                <p14:modId xmlns:p14="http://schemas.microsoft.com/office/powerpoint/2010/main" val="767588513"/>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think-cell data - do not delete" hidden="1">
                        <a:extLst>
                          <a:ext uri="{FF2B5EF4-FFF2-40B4-BE49-F238E27FC236}">
                            <a16:creationId xmlns:a16="http://schemas.microsoft.com/office/drawing/2014/main" id="{1D02166F-AC08-CF90-6E81-4918CC6FB52E}"/>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B2A8B8F9-6126-004A-599B-C558F3D97CC4}"/>
              </a:ext>
            </a:extLst>
          </p:cNvPr>
          <p:cNvSpPr>
            <a:spLocks noGrp="1"/>
          </p:cNvSpPr>
          <p:nvPr>
            <p:ph type="title"/>
          </p:nvPr>
        </p:nvSpPr>
        <p:spPr/>
        <p:txBody>
          <a:bodyPr vert="horz"/>
          <a:lstStyle/>
          <a:p>
            <a:r>
              <a:rPr lang="en-US" dirty="0"/>
              <a:t>Nudging small and medium-sized companies </a:t>
            </a:r>
            <a:r>
              <a:rPr lang="de-DE" dirty="0"/>
              <a:t>– </a:t>
            </a:r>
            <a:r>
              <a:rPr lang="de-DE" noProof="0" dirty="0" err="1"/>
              <a:t>Results</a:t>
            </a:r>
            <a:r>
              <a:rPr lang="de-DE" noProof="0" dirty="0"/>
              <a:t> I</a:t>
            </a:r>
          </a:p>
        </p:txBody>
      </p:sp>
      <p:sp>
        <p:nvSpPr>
          <p:cNvPr id="3" name="Text Placeholder 2">
            <a:extLst>
              <a:ext uri="{FF2B5EF4-FFF2-40B4-BE49-F238E27FC236}">
                <a16:creationId xmlns:a16="http://schemas.microsoft.com/office/drawing/2014/main" id="{87D78A32-639C-FC2B-CB23-6835E1D0A1E2}"/>
              </a:ext>
            </a:extLst>
          </p:cNvPr>
          <p:cNvSpPr>
            <a:spLocks noGrp="1"/>
          </p:cNvSpPr>
          <p:nvPr>
            <p:ph type="body" sz="quarter" idx="13"/>
          </p:nvPr>
        </p:nvSpPr>
        <p:spPr/>
        <p:txBody>
          <a:bodyPr/>
          <a:lstStyle/>
          <a:p>
            <a:pPr marL="0" indent="0">
              <a:buNone/>
            </a:pPr>
            <a:r>
              <a:rPr lang="en-US" b="1" dirty="0"/>
              <a:t>Nudging SMEs can improve resource efficiency</a:t>
            </a:r>
            <a:br>
              <a:rPr lang="en-US" dirty="0"/>
            </a:br>
            <a:r>
              <a:rPr lang="en-US" dirty="0"/>
              <a:t>We examined the direct effects of nudges aimed at promoting more environmentally friendly </a:t>
            </a:r>
            <a:r>
              <a:rPr lang="en-US" dirty="0" err="1"/>
              <a:t>behaviour</a:t>
            </a:r>
            <a:r>
              <a:rPr lang="en-US" dirty="0"/>
              <a:t> among SMEs by observing how companies respond to such incentives and whether there are factors that prevent these measures from reaching their full potential. We therefore provide a comprehensive analysis of the “nudging </a:t>
            </a:r>
            <a:r>
              <a:rPr lang="en-US" dirty="0" err="1"/>
              <a:t>behaviour</a:t>
            </a:r>
            <a:r>
              <a:rPr lang="en-US" dirty="0"/>
              <a:t>” of SMEs and their employees with regard to environmental aspects.</a:t>
            </a:r>
          </a:p>
          <a:p>
            <a:pPr marL="0" indent="0">
              <a:buNone/>
            </a:pPr>
            <a:r>
              <a:rPr lang="en-US" dirty="0"/>
              <a:t>In particular, we show that nudging can work in SMEs and increase resource efficiency. An important insight is that SMEs are </a:t>
            </a:r>
            <a:r>
              <a:rPr lang="en-US" dirty="0">
                <a:solidFill>
                  <a:srgbClr val="83D0F5"/>
                </a:solidFill>
              </a:rPr>
              <a:t>motivated not only </a:t>
            </a:r>
            <a:r>
              <a:rPr lang="en-US" dirty="0"/>
              <a:t>by the </a:t>
            </a:r>
            <a:r>
              <a:rPr lang="en-US" dirty="0">
                <a:solidFill>
                  <a:srgbClr val="83D0F5"/>
                </a:solidFill>
              </a:rPr>
              <a:t>financial benefits </a:t>
            </a:r>
            <a:r>
              <a:rPr lang="en-US" dirty="0"/>
              <a:t>of </a:t>
            </a:r>
            <a:r>
              <a:rPr lang="en-US" dirty="0">
                <a:solidFill>
                  <a:srgbClr val="83D0F5"/>
                </a:solidFill>
              </a:rPr>
              <a:t>reduced resource use</a:t>
            </a:r>
            <a:r>
              <a:rPr lang="en-US" dirty="0"/>
              <a:t>, but especially by </a:t>
            </a:r>
            <a:r>
              <a:rPr lang="en-US" dirty="0">
                <a:solidFill>
                  <a:srgbClr val="83D0F5"/>
                </a:solidFill>
              </a:rPr>
              <a:t>knowing</a:t>
            </a:r>
            <a:r>
              <a:rPr lang="en-US" dirty="0"/>
              <a:t> that they are </a:t>
            </a:r>
            <a:r>
              <a:rPr lang="en-US" dirty="0">
                <a:solidFill>
                  <a:srgbClr val="83D0F5"/>
                </a:solidFill>
              </a:rPr>
              <a:t>doing something for the environment</a:t>
            </a:r>
            <a:r>
              <a:rPr lang="en-US" dirty="0"/>
              <a:t>. We demonstrate that </a:t>
            </a:r>
            <a:r>
              <a:rPr lang="en-US" dirty="0" err="1">
                <a:solidFill>
                  <a:srgbClr val="83D0F5"/>
                </a:solidFill>
              </a:rPr>
              <a:t>behaviour</a:t>
            </a:r>
            <a:r>
              <a:rPr lang="en-US" dirty="0">
                <a:solidFill>
                  <a:srgbClr val="83D0F5"/>
                </a:solidFill>
              </a:rPr>
              <a:t> </a:t>
            </a:r>
            <a:r>
              <a:rPr lang="en-US" dirty="0"/>
              <a:t>can be </a:t>
            </a:r>
            <a:r>
              <a:rPr lang="en-US" dirty="0">
                <a:solidFill>
                  <a:srgbClr val="83D0F5"/>
                </a:solidFill>
              </a:rPr>
              <a:t>significantly influenced</a:t>
            </a:r>
            <a:r>
              <a:rPr lang="en-US" dirty="0"/>
              <a:t> by communicating the </a:t>
            </a:r>
            <a:r>
              <a:rPr lang="en-US" dirty="0">
                <a:solidFill>
                  <a:srgbClr val="83D0F5"/>
                </a:solidFill>
              </a:rPr>
              <a:t>values </a:t>
            </a:r>
            <a:r>
              <a:rPr lang="en-US" dirty="0"/>
              <a:t>of the </a:t>
            </a:r>
            <a:r>
              <a:rPr lang="en-US" dirty="0">
                <a:solidFill>
                  <a:srgbClr val="83D0F5"/>
                </a:solidFill>
              </a:rPr>
              <a:t>best-performing companies </a:t>
            </a:r>
            <a:r>
              <a:rPr lang="en-US" dirty="0"/>
              <a:t>as </a:t>
            </a:r>
            <a:r>
              <a:rPr lang="en-US" dirty="0">
                <a:solidFill>
                  <a:srgbClr val="83D0F5"/>
                </a:solidFill>
              </a:rPr>
              <a:t>reference points</a:t>
            </a:r>
            <a:r>
              <a:rPr lang="en-US" dirty="0"/>
              <a:t>, allowing others to measure themselves against them. </a:t>
            </a:r>
            <a:r>
              <a:rPr lang="en-US" dirty="0">
                <a:solidFill>
                  <a:srgbClr val="83D0F5"/>
                </a:solidFill>
              </a:rPr>
              <a:t>Benchmarks</a:t>
            </a:r>
            <a:r>
              <a:rPr lang="en-US" dirty="0"/>
              <a:t> for </a:t>
            </a:r>
            <a:r>
              <a:rPr lang="en-US" dirty="0">
                <a:solidFill>
                  <a:srgbClr val="83D0F5"/>
                </a:solidFill>
              </a:rPr>
              <a:t>desired </a:t>
            </a:r>
            <a:r>
              <a:rPr lang="en-US" dirty="0" err="1">
                <a:solidFill>
                  <a:srgbClr val="83D0F5"/>
                </a:solidFill>
              </a:rPr>
              <a:t>behaviour</a:t>
            </a:r>
            <a:r>
              <a:rPr lang="en-US" dirty="0">
                <a:solidFill>
                  <a:srgbClr val="83D0F5"/>
                </a:solidFill>
              </a:rPr>
              <a:t> </a:t>
            </a:r>
            <a:r>
              <a:rPr lang="en-US" dirty="0"/>
              <a:t>can thus </a:t>
            </a:r>
            <a:r>
              <a:rPr lang="en-US" dirty="0">
                <a:solidFill>
                  <a:srgbClr val="83D0F5"/>
                </a:solidFill>
              </a:rPr>
              <a:t>motivate </a:t>
            </a:r>
            <a:r>
              <a:rPr lang="en-US" dirty="0"/>
              <a:t>companies to </a:t>
            </a:r>
            <a:r>
              <a:rPr lang="en-US" dirty="0">
                <a:solidFill>
                  <a:srgbClr val="83D0F5"/>
                </a:solidFill>
              </a:rPr>
              <a:t>reduce their resource consumption</a:t>
            </a:r>
            <a:r>
              <a:rPr lang="en-US" dirty="0"/>
              <a:t>.</a:t>
            </a:r>
          </a:p>
          <a:p>
            <a:endParaRPr lang="de-DE" noProof="0" dirty="0"/>
          </a:p>
        </p:txBody>
      </p:sp>
      <p:sp>
        <p:nvSpPr>
          <p:cNvPr id="4" name="Slide Number Placeholder 3">
            <a:extLst>
              <a:ext uri="{FF2B5EF4-FFF2-40B4-BE49-F238E27FC236}">
                <a16:creationId xmlns:a16="http://schemas.microsoft.com/office/drawing/2014/main" id="{F758821F-5D96-4A6A-E550-837C5B449A35}"/>
              </a:ext>
            </a:extLst>
          </p:cNvPr>
          <p:cNvSpPr>
            <a:spLocks noGrp="1"/>
          </p:cNvSpPr>
          <p:nvPr>
            <p:ph type="sldNum" sz="quarter" idx="14"/>
          </p:nvPr>
        </p:nvSpPr>
        <p:spPr/>
        <p:txBody>
          <a:bodyPr/>
          <a:lstStyle/>
          <a:p>
            <a:fld id="{476BE59D-4918-439E-9CBF-5840B2847889}" type="slidenum">
              <a:rPr lang="de-DE" noProof="0" smtClean="0"/>
              <a:pPr/>
              <a:t>36</a:t>
            </a:fld>
            <a:endParaRPr lang="de-DE" noProof="0" dirty="0"/>
          </a:p>
        </p:txBody>
      </p:sp>
      <p:sp>
        <p:nvSpPr>
          <p:cNvPr id="5" name="Footer Placeholder 4">
            <a:extLst>
              <a:ext uri="{FF2B5EF4-FFF2-40B4-BE49-F238E27FC236}">
                <a16:creationId xmlns:a16="http://schemas.microsoft.com/office/drawing/2014/main" id="{92DEB1AB-ECC7-EA2F-EF6F-B7DBA43E6CDD}"/>
              </a:ext>
            </a:extLst>
          </p:cNvPr>
          <p:cNvSpPr>
            <a:spLocks noGrp="1"/>
          </p:cNvSpPr>
          <p:nvPr>
            <p:ph type="ftr" sz="quarter" idx="15"/>
          </p:nvPr>
        </p:nvSpPr>
        <p:spPr/>
        <p:txBody>
          <a:bodyPr/>
          <a:lstStyle/>
          <a:p>
            <a:r>
              <a:rPr lang="de-DE" noProof="0" dirty="0"/>
              <a:t>NFP 73 – Sustainable Economy</a:t>
            </a:r>
          </a:p>
        </p:txBody>
      </p:sp>
    </p:spTree>
    <p:extLst>
      <p:ext uri="{BB962C8B-B14F-4D97-AF65-F5344CB8AC3E}">
        <p14:creationId xmlns:p14="http://schemas.microsoft.com/office/powerpoint/2010/main" val="28640145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EDB779-5231-FFB1-A15D-FE271CE98C0F}"/>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E6B0C60A-1A22-202D-9633-E973AF7AA778}"/>
              </a:ext>
            </a:extLst>
          </p:cNvPr>
          <p:cNvGraphicFramePr>
            <a:graphicFrameLocks noChangeAspect="1"/>
          </p:cNvGraphicFramePr>
          <p:nvPr>
            <p:custDataLst>
              <p:tags r:id="rId1"/>
            </p:custDataLst>
            <p:extLst>
              <p:ext uri="{D42A27DB-BD31-4B8C-83A1-F6EECF244321}">
                <p14:modId xmlns:p14="http://schemas.microsoft.com/office/powerpoint/2010/main" val="2146576117"/>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think-cell data - do not delete" hidden="1">
                        <a:extLst>
                          <a:ext uri="{FF2B5EF4-FFF2-40B4-BE49-F238E27FC236}">
                            <a16:creationId xmlns:a16="http://schemas.microsoft.com/office/drawing/2014/main" id="{E6B0C60A-1A22-202D-9633-E973AF7AA778}"/>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D11117B4-88DB-4A87-424C-EBE3685011FE}"/>
              </a:ext>
            </a:extLst>
          </p:cNvPr>
          <p:cNvSpPr>
            <a:spLocks noGrp="1"/>
          </p:cNvSpPr>
          <p:nvPr>
            <p:ph type="title"/>
          </p:nvPr>
        </p:nvSpPr>
        <p:spPr/>
        <p:txBody>
          <a:bodyPr vert="horz"/>
          <a:lstStyle/>
          <a:p>
            <a:r>
              <a:rPr lang="en-US" dirty="0"/>
              <a:t>Nudging small and medium-sized companies </a:t>
            </a:r>
            <a:r>
              <a:rPr lang="de-DE" dirty="0"/>
              <a:t>– </a:t>
            </a:r>
            <a:r>
              <a:rPr lang="de-DE" noProof="0" dirty="0" err="1"/>
              <a:t>Results</a:t>
            </a:r>
            <a:r>
              <a:rPr lang="de-DE" noProof="0" dirty="0"/>
              <a:t> II</a:t>
            </a:r>
          </a:p>
        </p:txBody>
      </p:sp>
      <p:sp>
        <p:nvSpPr>
          <p:cNvPr id="3" name="Text Placeholder 2">
            <a:extLst>
              <a:ext uri="{FF2B5EF4-FFF2-40B4-BE49-F238E27FC236}">
                <a16:creationId xmlns:a16="http://schemas.microsoft.com/office/drawing/2014/main" id="{919F96FC-1B6C-9BB4-FCCE-5AD6D47F6489}"/>
              </a:ext>
            </a:extLst>
          </p:cNvPr>
          <p:cNvSpPr>
            <a:spLocks noGrp="1"/>
          </p:cNvSpPr>
          <p:nvPr>
            <p:ph type="body" sz="quarter" idx="13"/>
          </p:nvPr>
        </p:nvSpPr>
        <p:spPr/>
        <p:txBody>
          <a:bodyPr/>
          <a:lstStyle/>
          <a:p>
            <a:pPr marL="0" indent="0">
              <a:buNone/>
            </a:pPr>
            <a:r>
              <a:rPr lang="en-US" b="1" dirty="0"/>
              <a:t>Positive spillover effects on employee </a:t>
            </a:r>
            <a:r>
              <a:rPr lang="en-US" b="1" dirty="0" err="1"/>
              <a:t>behaviour</a:t>
            </a:r>
            <a:r>
              <a:rPr lang="en-US" b="1" dirty="0"/>
              <a:t> and minor obstacles</a:t>
            </a:r>
            <a:br>
              <a:rPr lang="en-US" dirty="0"/>
            </a:br>
            <a:r>
              <a:rPr lang="en-US" dirty="0"/>
              <a:t>We also show that </a:t>
            </a:r>
            <a:r>
              <a:rPr lang="en-US" dirty="0">
                <a:solidFill>
                  <a:srgbClr val="83D0F5"/>
                </a:solidFill>
              </a:rPr>
              <a:t>environmentally friendly </a:t>
            </a:r>
            <a:r>
              <a:rPr lang="en-US" dirty="0"/>
              <a:t>decisions by </a:t>
            </a:r>
            <a:r>
              <a:rPr lang="en-US" dirty="0">
                <a:solidFill>
                  <a:srgbClr val="83D0F5"/>
                </a:solidFill>
              </a:rPr>
              <a:t>companies </a:t>
            </a:r>
            <a:r>
              <a:rPr lang="en-US" dirty="0"/>
              <a:t>can have </a:t>
            </a:r>
            <a:r>
              <a:rPr lang="en-US" dirty="0">
                <a:solidFill>
                  <a:srgbClr val="83D0F5"/>
                </a:solidFill>
              </a:rPr>
              <a:t>positive spillover effects </a:t>
            </a:r>
            <a:r>
              <a:rPr lang="en-US" dirty="0"/>
              <a:t>on </a:t>
            </a:r>
            <a:r>
              <a:rPr lang="en-US" dirty="0">
                <a:solidFill>
                  <a:srgbClr val="83D0F5"/>
                </a:solidFill>
              </a:rPr>
              <a:t>employees’ </a:t>
            </a:r>
            <a:r>
              <a:rPr lang="en-US" dirty="0" err="1">
                <a:solidFill>
                  <a:srgbClr val="83D0F5"/>
                </a:solidFill>
              </a:rPr>
              <a:t>behaviour</a:t>
            </a:r>
            <a:r>
              <a:rPr lang="en-US" dirty="0"/>
              <a:t>. This means that incentives for SMEs may potentially achieve more than just the effects measured at the company level. In addition, our results indicate that </a:t>
            </a:r>
            <a:r>
              <a:rPr lang="en-US" dirty="0">
                <a:solidFill>
                  <a:srgbClr val="83D0F5"/>
                </a:solidFill>
              </a:rPr>
              <a:t>repeated campaigns </a:t>
            </a:r>
            <a:r>
              <a:rPr lang="en-US" dirty="0"/>
              <a:t>calling for </a:t>
            </a:r>
            <a:r>
              <a:rPr lang="en-US" dirty="0">
                <a:solidFill>
                  <a:srgbClr val="83D0F5"/>
                </a:solidFill>
              </a:rPr>
              <a:t>environmentally friendly </a:t>
            </a:r>
            <a:r>
              <a:rPr lang="en-US" dirty="0" err="1">
                <a:solidFill>
                  <a:srgbClr val="83D0F5"/>
                </a:solidFill>
              </a:rPr>
              <a:t>behaviour</a:t>
            </a:r>
            <a:r>
              <a:rPr lang="en-US" dirty="0">
                <a:solidFill>
                  <a:srgbClr val="83D0F5"/>
                </a:solidFill>
              </a:rPr>
              <a:t> </a:t>
            </a:r>
            <a:r>
              <a:rPr lang="en-US" dirty="0"/>
              <a:t>are </a:t>
            </a:r>
            <a:r>
              <a:rPr lang="en-US" dirty="0">
                <a:solidFill>
                  <a:srgbClr val="83D0F5"/>
                </a:solidFill>
              </a:rPr>
              <a:t>not, or only minimally, counterproductive</a:t>
            </a:r>
            <a:r>
              <a:rPr lang="en-US" dirty="0"/>
              <a:t>.</a:t>
            </a:r>
          </a:p>
          <a:p>
            <a:pPr marL="0" indent="0">
              <a:buNone/>
            </a:pPr>
            <a:r>
              <a:rPr lang="en-US" dirty="0"/>
              <a:t>However, </a:t>
            </a:r>
            <a:r>
              <a:rPr lang="en-US" dirty="0">
                <a:solidFill>
                  <a:srgbClr val="83D0F5"/>
                </a:solidFill>
              </a:rPr>
              <a:t>small obstacles </a:t>
            </a:r>
            <a:r>
              <a:rPr lang="en-US" dirty="0"/>
              <a:t>can reduce the </a:t>
            </a:r>
            <a:r>
              <a:rPr lang="en-US" dirty="0">
                <a:solidFill>
                  <a:srgbClr val="83D0F5"/>
                </a:solidFill>
              </a:rPr>
              <a:t>success of nudges </a:t>
            </a:r>
            <a:r>
              <a:rPr lang="en-US" dirty="0"/>
              <a:t>and the </a:t>
            </a:r>
            <a:r>
              <a:rPr lang="en-US" dirty="0">
                <a:solidFill>
                  <a:srgbClr val="83D0F5"/>
                </a:solidFill>
              </a:rPr>
              <a:t>effectiveness of environmental measures</a:t>
            </a:r>
            <a:r>
              <a:rPr lang="en-US" dirty="0"/>
              <a:t>. Finally, we demonstrate that two methods can motivate employees to act in line with company goals: </a:t>
            </a:r>
            <a:r>
              <a:rPr lang="en-US" dirty="0">
                <a:solidFill>
                  <a:srgbClr val="83D0F5"/>
                </a:solidFill>
              </a:rPr>
              <a:t>motivational messages </a:t>
            </a:r>
            <a:r>
              <a:rPr lang="en-US" dirty="0"/>
              <a:t>and </a:t>
            </a:r>
            <a:r>
              <a:rPr lang="en-US" dirty="0">
                <a:solidFill>
                  <a:srgbClr val="83D0F5"/>
                </a:solidFill>
              </a:rPr>
              <a:t>role modelling.</a:t>
            </a:r>
            <a:r>
              <a:rPr lang="en-US" dirty="0"/>
              <a:t> Motivational messages are more effective among higher-level employees and can even be counterproductive at lower levels. Leading by example—that is, behaving in the desired way—generally motivates employees across all levels.</a:t>
            </a:r>
          </a:p>
          <a:p>
            <a:endParaRPr lang="de-DE" noProof="0" dirty="0"/>
          </a:p>
        </p:txBody>
      </p:sp>
      <p:sp>
        <p:nvSpPr>
          <p:cNvPr id="4" name="Slide Number Placeholder 3">
            <a:extLst>
              <a:ext uri="{FF2B5EF4-FFF2-40B4-BE49-F238E27FC236}">
                <a16:creationId xmlns:a16="http://schemas.microsoft.com/office/drawing/2014/main" id="{FAF528FE-CE78-5EB2-E1CF-F5BEA04C32ED}"/>
              </a:ext>
            </a:extLst>
          </p:cNvPr>
          <p:cNvSpPr>
            <a:spLocks noGrp="1"/>
          </p:cNvSpPr>
          <p:nvPr>
            <p:ph type="sldNum" sz="quarter" idx="14"/>
          </p:nvPr>
        </p:nvSpPr>
        <p:spPr/>
        <p:txBody>
          <a:bodyPr/>
          <a:lstStyle/>
          <a:p>
            <a:fld id="{476BE59D-4918-439E-9CBF-5840B2847889}" type="slidenum">
              <a:rPr lang="de-DE" noProof="0" smtClean="0"/>
              <a:pPr/>
              <a:t>37</a:t>
            </a:fld>
            <a:endParaRPr lang="de-DE" noProof="0" dirty="0"/>
          </a:p>
        </p:txBody>
      </p:sp>
      <p:sp>
        <p:nvSpPr>
          <p:cNvPr id="5" name="Footer Placeholder 4">
            <a:extLst>
              <a:ext uri="{FF2B5EF4-FFF2-40B4-BE49-F238E27FC236}">
                <a16:creationId xmlns:a16="http://schemas.microsoft.com/office/drawing/2014/main" id="{F384A6D0-DBA5-FF7A-2272-4A08FA92CE9D}"/>
              </a:ext>
            </a:extLst>
          </p:cNvPr>
          <p:cNvSpPr>
            <a:spLocks noGrp="1"/>
          </p:cNvSpPr>
          <p:nvPr>
            <p:ph type="ftr" sz="quarter" idx="15"/>
          </p:nvPr>
        </p:nvSpPr>
        <p:spPr/>
        <p:txBody>
          <a:bodyPr/>
          <a:lstStyle/>
          <a:p>
            <a:r>
              <a:rPr lang="de-DE" noProof="0" dirty="0"/>
              <a:t>NFP 73 – Sustainable Economy</a:t>
            </a:r>
          </a:p>
        </p:txBody>
      </p:sp>
    </p:spTree>
    <p:extLst>
      <p:ext uri="{BB962C8B-B14F-4D97-AF65-F5344CB8AC3E}">
        <p14:creationId xmlns:p14="http://schemas.microsoft.com/office/powerpoint/2010/main" val="11915675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F59F339B-CAA7-2A8A-8F23-882266DE723B}"/>
              </a:ext>
            </a:extLst>
          </p:cNvPr>
          <p:cNvGraphicFramePr>
            <a:graphicFrameLocks noChangeAspect="1"/>
          </p:cNvGraphicFramePr>
          <p:nvPr>
            <p:custDataLst>
              <p:tags r:id="rId1"/>
            </p:custDataLst>
            <p:extLst>
              <p:ext uri="{D42A27DB-BD31-4B8C-83A1-F6EECF244321}">
                <p14:modId xmlns:p14="http://schemas.microsoft.com/office/powerpoint/2010/main" val="42423091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think-cell data - do not delete" hidden="1">
                        <a:extLst>
                          <a:ext uri="{FF2B5EF4-FFF2-40B4-BE49-F238E27FC236}">
                            <a16:creationId xmlns:a16="http://schemas.microsoft.com/office/drawing/2014/main" id="{F59F339B-CAA7-2A8A-8F23-882266DE723B}"/>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7374FCA-C95A-8B35-75FE-CA1FD25336B6}"/>
              </a:ext>
            </a:extLst>
          </p:cNvPr>
          <p:cNvSpPr>
            <a:spLocks noGrp="1"/>
          </p:cNvSpPr>
          <p:nvPr>
            <p:ph type="title"/>
          </p:nvPr>
        </p:nvSpPr>
        <p:spPr/>
        <p:txBody>
          <a:bodyPr vert="horz"/>
          <a:lstStyle/>
          <a:p>
            <a:r>
              <a:rPr lang="de-CH" dirty="0"/>
              <a:t>Final </a:t>
            </a:r>
            <a:r>
              <a:rPr lang="de-CH" dirty="0" err="1"/>
              <a:t>Discussion</a:t>
            </a:r>
            <a:endParaRPr lang="de-DE" noProof="0" dirty="0"/>
          </a:p>
        </p:txBody>
      </p:sp>
      <p:sp>
        <p:nvSpPr>
          <p:cNvPr id="3" name="Text Placeholder 2">
            <a:extLst>
              <a:ext uri="{FF2B5EF4-FFF2-40B4-BE49-F238E27FC236}">
                <a16:creationId xmlns:a16="http://schemas.microsoft.com/office/drawing/2014/main" id="{03920B92-2D1F-BF6D-82B0-B2635C50A8F6}"/>
              </a:ext>
            </a:extLst>
          </p:cNvPr>
          <p:cNvSpPr>
            <a:spLocks noGrp="1"/>
          </p:cNvSpPr>
          <p:nvPr>
            <p:ph type="body" sz="quarter" idx="13"/>
          </p:nvPr>
        </p:nvSpPr>
        <p:spPr/>
        <p:txBody>
          <a:bodyPr/>
          <a:lstStyle/>
          <a:p>
            <a:pPr marL="0" indent="0">
              <a:buNone/>
            </a:pPr>
            <a:r>
              <a:rPr lang="en-US" dirty="0"/>
              <a:t>Discuss in pairs or small groups at the end:</a:t>
            </a:r>
          </a:p>
          <a:p>
            <a:pPr marL="0" indent="0">
              <a:buNone/>
            </a:pPr>
            <a:endParaRPr lang="en-US" dirty="0"/>
          </a:p>
          <a:p>
            <a:r>
              <a:rPr lang="en-US" dirty="0"/>
              <a:t>What </a:t>
            </a:r>
            <a:r>
              <a:rPr lang="en-US" b="1" dirty="0"/>
              <a:t>responsibility</a:t>
            </a:r>
            <a:r>
              <a:rPr lang="en-US" dirty="0"/>
              <a:t> do </a:t>
            </a:r>
            <a:r>
              <a:rPr lang="en-US" b="1" dirty="0"/>
              <a:t>consumers, companies</a:t>
            </a:r>
            <a:r>
              <a:rPr lang="en-US" dirty="0"/>
              <a:t>, and the </a:t>
            </a:r>
            <a:r>
              <a:rPr lang="en-US" b="1" dirty="0"/>
              <a:t>state</a:t>
            </a:r>
            <a:r>
              <a:rPr lang="en-US" dirty="0"/>
              <a:t> have for sustainable </a:t>
            </a:r>
            <a:r>
              <a:rPr lang="en-US" dirty="0" err="1"/>
              <a:t>behaviour</a:t>
            </a:r>
            <a:r>
              <a:rPr lang="en-US" dirty="0"/>
              <a:t>?</a:t>
            </a:r>
          </a:p>
          <a:p>
            <a:r>
              <a:rPr lang="en-US" dirty="0"/>
              <a:t>Is nudging SMEs </a:t>
            </a:r>
            <a:r>
              <a:rPr lang="en-US" b="1" dirty="0"/>
              <a:t>unethical </a:t>
            </a:r>
            <a:r>
              <a:rPr lang="en-US" dirty="0"/>
              <a:t>(because it is manipulative) or </a:t>
            </a:r>
            <a:r>
              <a:rPr lang="en-US" b="1" dirty="0"/>
              <a:t>ethically</a:t>
            </a:r>
            <a:r>
              <a:rPr lang="en-US" dirty="0"/>
              <a:t> justifiable?</a:t>
            </a:r>
          </a:p>
          <a:p>
            <a:r>
              <a:rPr lang="en-US" dirty="0"/>
              <a:t>Which </a:t>
            </a:r>
            <a:r>
              <a:rPr lang="en-US" b="1" dirty="0" err="1"/>
              <a:t>behavioural</a:t>
            </a:r>
            <a:r>
              <a:rPr lang="en-US" b="1" dirty="0"/>
              <a:t> interventions </a:t>
            </a:r>
            <a:r>
              <a:rPr lang="en-US" dirty="0"/>
              <a:t>are most effective, and why?</a:t>
            </a:r>
          </a:p>
          <a:p>
            <a:r>
              <a:rPr lang="en-US" dirty="0"/>
              <a:t>What </a:t>
            </a:r>
            <a:r>
              <a:rPr lang="en-US" b="1" dirty="0"/>
              <a:t>contribution</a:t>
            </a:r>
            <a:r>
              <a:rPr lang="en-US" dirty="0"/>
              <a:t> can I </a:t>
            </a:r>
            <a:r>
              <a:rPr lang="en-US" b="1" dirty="0"/>
              <a:t>personally</a:t>
            </a:r>
            <a:r>
              <a:rPr lang="en-US" dirty="0"/>
              <a:t> make?</a:t>
            </a:r>
          </a:p>
          <a:p>
            <a:endParaRPr lang="de-DE" noProof="0" dirty="0"/>
          </a:p>
          <a:p>
            <a:pPr marL="342900" indent="-342900">
              <a:buFont typeface="+mj-lt"/>
              <a:buAutoNum type="arabicPeriod"/>
            </a:pPr>
            <a:endParaRPr lang="de-DE" noProof="0" dirty="0"/>
          </a:p>
        </p:txBody>
      </p:sp>
      <p:sp>
        <p:nvSpPr>
          <p:cNvPr id="4" name="Slide Number Placeholder 3">
            <a:extLst>
              <a:ext uri="{FF2B5EF4-FFF2-40B4-BE49-F238E27FC236}">
                <a16:creationId xmlns:a16="http://schemas.microsoft.com/office/drawing/2014/main" id="{11140D89-D50F-2D0A-1FC2-9AA72B30A69E}"/>
              </a:ext>
            </a:extLst>
          </p:cNvPr>
          <p:cNvSpPr>
            <a:spLocks noGrp="1"/>
          </p:cNvSpPr>
          <p:nvPr>
            <p:ph type="sldNum" sz="quarter" idx="14"/>
          </p:nvPr>
        </p:nvSpPr>
        <p:spPr/>
        <p:txBody>
          <a:bodyPr/>
          <a:lstStyle/>
          <a:p>
            <a:fld id="{476BE59D-4918-439E-9CBF-5840B2847889}" type="slidenum">
              <a:rPr lang="de-DE" noProof="0" smtClean="0"/>
              <a:pPr/>
              <a:t>38</a:t>
            </a:fld>
            <a:endParaRPr lang="de-DE" noProof="0" dirty="0"/>
          </a:p>
        </p:txBody>
      </p:sp>
      <p:sp>
        <p:nvSpPr>
          <p:cNvPr id="5" name="Footer Placeholder 4">
            <a:extLst>
              <a:ext uri="{FF2B5EF4-FFF2-40B4-BE49-F238E27FC236}">
                <a16:creationId xmlns:a16="http://schemas.microsoft.com/office/drawing/2014/main" id="{C0382885-ED17-380D-05A5-D5E665C8636A}"/>
              </a:ext>
            </a:extLst>
          </p:cNvPr>
          <p:cNvSpPr>
            <a:spLocks noGrp="1"/>
          </p:cNvSpPr>
          <p:nvPr>
            <p:ph type="ftr" sz="quarter" idx="15"/>
          </p:nvPr>
        </p:nvSpPr>
        <p:spPr/>
        <p:txBody>
          <a:bodyPr/>
          <a:lstStyle/>
          <a:p>
            <a:r>
              <a:rPr lang="de-DE" noProof="0" dirty="0"/>
              <a:t>NFP 73 – Sustainable Economy</a:t>
            </a:r>
          </a:p>
        </p:txBody>
      </p:sp>
    </p:spTree>
    <p:extLst>
      <p:ext uri="{BB962C8B-B14F-4D97-AF65-F5344CB8AC3E}">
        <p14:creationId xmlns:p14="http://schemas.microsoft.com/office/powerpoint/2010/main" val="39898823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8E3B9FBE-447A-3491-F258-8362A6C20B8B}"/>
              </a:ext>
            </a:extLst>
          </p:cNvPr>
          <p:cNvGraphicFramePr>
            <a:graphicFrameLocks noChangeAspect="1"/>
          </p:cNvGraphicFramePr>
          <p:nvPr>
            <p:custDataLst>
              <p:tags r:id="rId2"/>
            </p:custDataLst>
            <p:extLst>
              <p:ext uri="{D42A27DB-BD31-4B8C-83A1-F6EECF244321}">
                <p14:modId xmlns:p14="http://schemas.microsoft.com/office/powerpoint/2010/main" val="2157713677"/>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7" name="think-cell data - do not delete" hidden="1">
                        <a:extLst>
                          <a:ext uri="{FF2B5EF4-FFF2-40B4-BE49-F238E27FC236}">
                            <a16:creationId xmlns:a16="http://schemas.microsoft.com/office/drawing/2014/main" id="{8E3B9FBE-447A-3491-F258-8362A6C20B8B}"/>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FD4C692-C4AE-9B18-53A3-7170A9E02079}"/>
              </a:ext>
            </a:extLst>
          </p:cNvPr>
          <p:cNvSpPr>
            <a:spLocks noGrp="1"/>
          </p:cNvSpPr>
          <p:nvPr>
            <p:ph type="title"/>
          </p:nvPr>
        </p:nvSpPr>
        <p:spPr/>
        <p:txBody>
          <a:bodyPr vert="horz"/>
          <a:lstStyle/>
          <a:p>
            <a:r>
              <a:rPr lang="de-CH" dirty="0"/>
              <a:t>Tools </a:t>
            </a:r>
            <a:r>
              <a:rPr lang="de-CH" dirty="0" err="1"/>
              <a:t>for</a:t>
            </a:r>
            <a:r>
              <a:rPr lang="de-CH" dirty="0"/>
              <a:t> personal </a:t>
            </a:r>
            <a:r>
              <a:rPr lang="de-CH" dirty="0" err="1"/>
              <a:t>consumption</a:t>
            </a:r>
            <a:endParaRPr lang="de-DE" noProof="0" dirty="0"/>
          </a:p>
        </p:txBody>
      </p:sp>
      <p:sp>
        <p:nvSpPr>
          <p:cNvPr id="3" name="Text Placeholder 2">
            <a:extLst>
              <a:ext uri="{FF2B5EF4-FFF2-40B4-BE49-F238E27FC236}">
                <a16:creationId xmlns:a16="http://schemas.microsoft.com/office/drawing/2014/main" id="{B63E1721-A07C-ED4A-8D78-5B7129364AEB}"/>
              </a:ext>
            </a:extLst>
          </p:cNvPr>
          <p:cNvSpPr>
            <a:spLocks noGrp="1"/>
          </p:cNvSpPr>
          <p:nvPr>
            <p:ph type="body" sz="quarter" idx="13"/>
          </p:nvPr>
        </p:nvSpPr>
        <p:spPr/>
        <p:txBody>
          <a:bodyPr/>
          <a:lstStyle/>
          <a:p>
            <a:pPr marL="0" indent="0">
              <a:buNone/>
            </a:pPr>
            <a:r>
              <a:rPr lang="en-US" dirty="0"/>
              <a:t>What is the ecological footprint, how large is my </a:t>
            </a:r>
            <a:r>
              <a:rPr lang="en-US" b="1" dirty="0"/>
              <a:t>personal ecological footprint</a:t>
            </a:r>
            <a:r>
              <a:rPr lang="en-US" dirty="0"/>
              <a:t>, and how can I reduce it?</a:t>
            </a:r>
            <a:endParaRPr lang="de-DE" noProof="0" dirty="0"/>
          </a:p>
          <a:p>
            <a:pPr marL="0" indent="0">
              <a:buNone/>
            </a:pPr>
            <a:r>
              <a:rPr lang="de-DE" dirty="0">
                <a:hlinkClick r:id="rId6"/>
              </a:rPr>
              <a:t>WWF-Footprint-</a:t>
            </a:r>
            <a:r>
              <a:rPr lang="de-DE" dirty="0" err="1">
                <a:hlinkClick r:id="rId6"/>
              </a:rPr>
              <a:t>calculator</a:t>
            </a:r>
            <a:endParaRPr lang="de-DE" noProof="0" dirty="0"/>
          </a:p>
        </p:txBody>
      </p:sp>
      <p:sp>
        <p:nvSpPr>
          <p:cNvPr id="4" name="Slide Number Placeholder 3">
            <a:extLst>
              <a:ext uri="{FF2B5EF4-FFF2-40B4-BE49-F238E27FC236}">
                <a16:creationId xmlns:a16="http://schemas.microsoft.com/office/drawing/2014/main" id="{BFE0721B-83BD-44CD-54B8-FF8D21835BA5}"/>
              </a:ext>
            </a:extLst>
          </p:cNvPr>
          <p:cNvSpPr>
            <a:spLocks noGrp="1"/>
          </p:cNvSpPr>
          <p:nvPr>
            <p:ph type="sldNum" sz="quarter" idx="14"/>
          </p:nvPr>
        </p:nvSpPr>
        <p:spPr/>
        <p:txBody>
          <a:bodyPr/>
          <a:lstStyle/>
          <a:p>
            <a:fld id="{476BE59D-4918-439E-9CBF-5840B2847889}" type="slidenum">
              <a:rPr lang="de-DE" noProof="0" smtClean="0"/>
              <a:pPr/>
              <a:t>39</a:t>
            </a:fld>
            <a:endParaRPr lang="de-DE" noProof="0" dirty="0"/>
          </a:p>
        </p:txBody>
      </p:sp>
      <p:sp>
        <p:nvSpPr>
          <p:cNvPr id="5" name="Footer Placeholder 4">
            <a:extLst>
              <a:ext uri="{FF2B5EF4-FFF2-40B4-BE49-F238E27FC236}">
                <a16:creationId xmlns:a16="http://schemas.microsoft.com/office/drawing/2014/main" id="{42B35813-83D4-01C5-69CD-6825353FCFA1}"/>
              </a:ext>
            </a:extLst>
          </p:cNvPr>
          <p:cNvSpPr>
            <a:spLocks noGrp="1"/>
          </p:cNvSpPr>
          <p:nvPr>
            <p:ph type="ftr" sz="quarter" idx="15"/>
          </p:nvPr>
        </p:nvSpPr>
        <p:spPr/>
        <p:txBody>
          <a:bodyPr/>
          <a:lstStyle/>
          <a:p>
            <a:r>
              <a:rPr lang="de-DE" noProof="0" dirty="0"/>
              <a:t>NFP 73 – Sustainable Economy</a:t>
            </a:r>
          </a:p>
        </p:txBody>
      </p:sp>
    </p:spTree>
    <p:extLst>
      <p:ext uri="{BB962C8B-B14F-4D97-AF65-F5344CB8AC3E}">
        <p14:creationId xmlns:p14="http://schemas.microsoft.com/office/powerpoint/2010/main" val="970333773"/>
      </p:ext>
    </p:extLst>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21B75C67-81D8-6ABE-B1CC-55C19A58F77C}"/>
              </a:ext>
            </a:extLst>
          </p:cNvPr>
          <p:cNvGraphicFramePr>
            <a:graphicFrameLocks noChangeAspect="1"/>
          </p:cNvGraphicFramePr>
          <p:nvPr>
            <p:custDataLst>
              <p:tags r:id="rId1"/>
            </p:custDataLst>
            <p:extLst>
              <p:ext uri="{D42A27DB-BD31-4B8C-83A1-F6EECF244321}">
                <p14:modId xmlns:p14="http://schemas.microsoft.com/office/powerpoint/2010/main" val="210085697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think-cell data - do not delete" hidden="1">
                        <a:extLst>
                          <a:ext uri="{FF2B5EF4-FFF2-40B4-BE49-F238E27FC236}">
                            <a16:creationId xmlns:a16="http://schemas.microsoft.com/office/drawing/2014/main" id="{21B75C67-81D8-6ABE-B1CC-55C19A58F77C}"/>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70798453-C997-95A2-1CE2-DB06558C9443}"/>
              </a:ext>
            </a:extLst>
          </p:cNvPr>
          <p:cNvSpPr>
            <a:spLocks noGrp="1"/>
          </p:cNvSpPr>
          <p:nvPr>
            <p:ph type="title"/>
          </p:nvPr>
        </p:nvSpPr>
        <p:spPr/>
        <p:txBody>
          <a:bodyPr vert="horz"/>
          <a:lstStyle/>
          <a:p>
            <a:r>
              <a:rPr lang="de-CH" dirty="0" err="1"/>
              <a:t>Introductory</a:t>
            </a:r>
            <a:r>
              <a:rPr lang="de-CH" dirty="0"/>
              <a:t> Questions</a:t>
            </a:r>
            <a:endParaRPr lang="de-DE" noProof="0" dirty="0"/>
          </a:p>
        </p:txBody>
      </p:sp>
      <p:sp>
        <p:nvSpPr>
          <p:cNvPr id="3" name="Text Placeholder 2">
            <a:extLst>
              <a:ext uri="{FF2B5EF4-FFF2-40B4-BE49-F238E27FC236}">
                <a16:creationId xmlns:a16="http://schemas.microsoft.com/office/drawing/2014/main" id="{E1134C37-16BD-2DC0-EB07-DC15D0ECA40D}"/>
              </a:ext>
            </a:extLst>
          </p:cNvPr>
          <p:cNvSpPr>
            <a:spLocks noGrp="1"/>
          </p:cNvSpPr>
          <p:nvPr>
            <p:ph type="body" sz="quarter" idx="13"/>
          </p:nvPr>
        </p:nvSpPr>
        <p:spPr>
          <a:xfrm>
            <a:off x="479425" y="1520825"/>
            <a:ext cx="11233150" cy="4213225"/>
          </a:xfrm>
        </p:spPr>
        <p:txBody>
          <a:bodyPr/>
          <a:lstStyle/>
          <a:p>
            <a:pPr marL="0" indent="0">
              <a:lnSpc>
                <a:spcPct val="100000"/>
              </a:lnSpc>
              <a:spcAft>
                <a:spcPts val="1200"/>
              </a:spcAft>
              <a:buNone/>
            </a:pPr>
            <a:r>
              <a:rPr lang="en-US" sz="1800" noProof="0" dirty="0"/>
              <a:t>Please try, using your prior knowledge and experience, to answer the following questions. Ideally, discuss your answers with a colleague</a:t>
            </a:r>
            <a:endParaRPr lang="de-DE" sz="1800" noProof="0" dirty="0"/>
          </a:p>
          <a:p>
            <a:r>
              <a:rPr lang="en-US" dirty="0">
                <a:latin typeface="+mj-lt"/>
              </a:rPr>
              <a:t>How do I assess my </a:t>
            </a:r>
            <a:r>
              <a:rPr lang="en-US" b="1" dirty="0">
                <a:latin typeface="+mj-lt"/>
              </a:rPr>
              <a:t>consumption </a:t>
            </a:r>
            <a:r>
              <a:rPr lang="en-US" b="1" dirty="0" err="1">
                <a:latin typeface="+mj-lt"/>
              </a:rPr>
              <a:t>behaviour</a:t>
            </a:r>
            <a:r>
              <a:rPr lang="en-US" dirty="0">
                <a:latin typeface="+mj-lt"/>
              </a:rPr>
              <a:t> in the areas of </a:t>
            </a:r>
            <a:r>
              <a:rPr lang="en-US" b="1" dirty="0">
                <a:latin typeface="+mj-lt"/>
              </a:rPr>
              <a:t>food</a:t>
            </a:r>
            <a:r>
              <a:rPr lang="en-US" dirty="0">
                <a:latin typeface="+mj-lt"/>
              </a:rPr>
              <a:t>, </a:t>
            </a:r>
            <a:r>
              <a:rPr lang="en-US" b="1" dirty="0">
                <a:latin typeface="+mj-lt"/>
              </a:rPr>
              <a:t>consumer electronics</a:t>
            </a:r>
            <a:r>
              <a:rPr lang="en-US" dirty="0">
                <a:latin typeface="+mj-lt"/>
              </a:rPr>
              <a:t>, </a:t>
            </a:r>
            <a:r>
              <a:rPr lang="en-US" b="1" dirty="0">
                <a:latin typeface="+mj-lt"/>
              </a:rPr>
              <a:t>clothing</a:t>
            </a:r>
            <a:r>
              <a:rPr lang="en-US" dirty="0">
                <a:latin typeface="+mj-lt"/>
              </a:rPr>
              <a:t>, </a:t>
            </a:r>
            <a:r>
              <a:rPr lang="en-US" b="1" dirty="0">
                <a:latin typeface="+mj-lt"/>
              </a:rPr>
              <a:t>housing</a:t>
            </a:r>
            <a:r>
              <a:rPr lang="en-US" dirty="0">
                <a:latin typeface="+mj-lt"/>
              </a:rPr>
              <a:t> and </a:t>
            </a:r>
            <a:r>
              <a:rPr lang="en-US" b="1" dirty="0">
                <a:latin typeface="+mj-lt"/>
              </a:rPr>
              <a:t>mobility</a:t>
            </a:r>
            <a:r>
              <a:rPr lang="en-US" dirty="0">
                <a:latin typeface="+mj-lt"/>
              </a:rPr>
              <a:t>? </a:t>
            </a:r>
          </a:p>
          <a:p>
            <a:r>
              <a:rPr lang="en-US" dirty="0">
                <a:latin typeface="+mj-lt"/>
              </a:rPr>
              <a:t>What </a:t>
            </a:r>
            <a:r>
              <a:rPr lang="en-US" b="1" dirty="0">
                <a:latin typeface="+mj-lt"/>
              </a:rPr>
              <a:t>influences</a:t>
            </a:r>
            <a:r>
              <a:rPr lang="en-US" dirty="0">
                <a:latin typeface="+mj-lt"/>
              </a:rPr>
              <a:t> consumption </a:t>
            </a:r>
            <a:r>
              <a:rPr lang="en-US" dirty="0" err="1">
                <a:latin typeface="+mj-lt"/>
              </a:rPr>
              <a:t>behaviour</a:t>
            </a:r>
            <a:r>
              <a:rPr lang="en-US" dirty="0">
                <a:latin typeface="+mj-lt"/>
              </a:rPr>
              <a:t> in general, and my own in particular? </a:t>
            </a:r>
          </a:p>
          <a:p>
            <a:r>
              <a:rPr lang="en-US" dirty="0">
                <a:latin typeface="+mj-lt"/>
              </a:rPr>
              <a:t>Which </a:t>
            </a:r>
            <a:r>
              <a:rPr lang="en-US" b="1" dirty="0">
                <a:latin typeface="+mj-lt"/>
              </a:rPr>
              <a:t>sectors</a:t>
            </a:r>
            <a:r>
              <a:rPr lang="en-US" dirty="0">
                <a:latin typeface="+mj-lt"/>
              </a:rPr>
              <a:t> and </a:t>
            </a:r>
            <a:r>
              <a:rPr lang="en-US" b="1" dirty="0">
                <a:latin typeface="+mj-lt"/>
              </a:rPr>
              <a:t>professions</a:t>
            </a:r>
            <a:r>
              <a:rPr lang="en-US" dirty="0">
                <a:latin typeface="+mj-lt"/>
              </a:rPr>
              <a:t> have a </a:t>
            </a:r>
            <a:r>
              <a:rPr lang="en-US" b="1" dirty="0">
                <a:latin typeface="+mj-lt"/>
              </a:rPr>
              <a:t>major influence</a:t>
            </a:r>
            <a:r>
              <a:rPr lang="en-US" dirty="0">
                <a:latin typeface="+mj-lt"/>
              </a:rPr>
              <a:t> on </a:t>
            </a:r>
            <a:r>
              <a:rPr lang="en-US" b="1" dirty="0">
                <a:latin typeface="+mj-lt"/>
              </a:rPr>
              <a:t>private consumption</a:t>
            </a:r>
            <a:r>
              <a:rPr lang="en-US" dirty="0">
                <a:latin typeface="+mj-lt"/>
              </a:rPr>
              <a:t>, and why? </a:t>
            </a:r>
          </a:p>
          <a:p>
            <a:r>
              <a:rPr lang="en-US" dirty="0">
                <a:latin typeface="+mj-lt"/>
              </a:rPr>
              <a:t>Why is </a:t>
            </a:r>
            <a:r>
              <a:rPr lang="en-US" b="1" dirty="0">
                <a:latin typeface="+mj-lt"/>
              </a:rPr>
              <a:t>consumption</a:t>
            </a:r>
            <a:r>
              <a:rPr lang="en-US" dirty="0">
                <a:latin typeface="+mj-lt"/>
              </a:rPr>
              <a:t> important for </a:t>
            </a:r>
            <a:r>
              <a:rPr lang="en-US" b="1" dirty="0">
                <a:latin typeface="+mj-lt"/>
              </a:rPr>
              <a:t>sustainable development</a:t>
            </a:r>
            <a:r>
              <a:rPr lang="en-US" dirty="0">
                <a:latin typeface="+mj-lt"/>
              </a:rPr>
              <a:t>, and which areas does it strongly affect?</a:t>
            </a:r>
          </a:p>
          <a:p>
            <a:r>
              <a:rPr lang="en-US" dirty="0">
                <a:latin typeface="+mj-lt"/>
              </a:rPr>
              <a:t>Which </a:t>
            </a:r>
            <a:r>
              <a:rPr lang="en-US" b="1" dirty="0">
                <a:latin typeface="+mj-lt"/>
              </a:rPr>
              <a:t>factors</a:t>
            </a:r>
            <a:r>
              <a:rPr lang="en-US" dirty="0">
                <a:latin typeface="+mj-lt"/>
              </a:rPr>
              <a:t> influence the </a:t>
            </a:r>
            <a:r>
              <a:rPr lang="en-US" b="1" dirty="0">
                <a:latin typeface="+mj-lt"/>
              </a:rPr>
              <a:t>environmental </a:t>
            </a:r>
            <a:r>
              <a:rPr lang="en-US" b="1" dirty="0" err="1">
                <a:latin typeface="+mj-lt"/>
              </a:rPr>
              <a:t>behaviour</a:t>
            </a:r>
            <a:r>
              <a:rPr lang="en-US" dirty="0">
                <a:latin typeface="+mj-lt"/>
              </a:rPr>
              <a:t> of </a:t>
            </a:r>
            <a:r>
              <a:rPr lang="en-US" b="1" dirty="0">
                <a:latin typeface="+mj-lt"/>
              </a:rPr>
              <a:t>SMEs</a:t>
            </a:r>
            <a:r>
              <a:rPr lang="en-US" dirty="0">
                <a:latin typeface="+mj-lt"/>
              </a:rPr>
              <a:t>?</a:t>
            </a:r>
          </a:p>
          <a:p>
            <a:pPr marL="0" indent="0">
              <a:lnSpc>
                <a:spcPct val="100000"/>
              </a:lnSpc>
              <a:spcAft>
                <a:spcPts val="1200"/>
              </a:spcAft>
              <a:buNone/>
            </a:pPr>
            <a:endParaRPr lang="de-DE" noProof="0" dirty="0"/>
          </a:p>
          <a:p>
            <a:pPr>
              <a:buFont typeface="Wingdings" panose="05000000000000000000" pitchFamily="2" charset="2"/>
              <a:buChar char="Ø"/>
            </a:pPr>
            <a:r>
              <a:rPr lang="en-US" noProof="0" dirty="0"/>
              <a:t>Which sustainability goals are particularly relevant, and which ones are they?</a:t>
            </a:r>
            <a:endParaRPr lang="de-DE" noProof="0" dirty="0"/>
          </a:p>
          <a:p>
            <a:pPr marL="0" indent="0">
              <a:buNone/>
            </a:pPr>
            <a:endParaRPr lang="de-DE" noProof="0" dirty="0"/>
          </a:p>
        </p:txBody>
      </p:sp>
      <p:sp>
        <p:nvSpPr>
          <p:cNvPr id="4" name="Slide Number Placeholder 3">
            <a:extLst>
              <a:ext uri="{FF2B5EF4-FFF2-40B4-BE49-F238E27FC236}">
                <a16:creationId xmlns:a16="http://schemas.microsoft.com/office/drawing/2014/main" id="{C634793C-DB90-07EA-7B4B-103C64FE4437}"/>
              </a:ext>
            </a:extLst>
          </p:cNvPr>
          <p:cNvSpPr>
            <a:spLocks noGrp="1"/>
          </p:cNvSpPr>
          <p:nvPr>
            <p:ph type="sldNum" sz="quarter" idx="14"/>
          </p:nvPr>
        </p:nvSpPr>
        <p:spPr/>
        <p:txBody>
          <a:bodyPr/>
          <a:lstStyle/>
          <a:p>
            <a:fld id="{476BE59D-4918-439E-9CBF-5840B2847889}" type="slidenum">
              <a:rPr lang="de-DE" noProof="0" smtClean="0"/>
              <a:pPr/>
              <a:t>4</a:t>
            </a:fld>
            <a:endParaRPr lang="de-DE" noProof="0" dirty="0"/>
          </a:p>
        </p:txBody>
      </p:sp>
      <p:sp>
        <p:nvSpPr>
          <p:cNvPr id="5" name="Footer Placeholder 4">
            <a:extLst>
              <a:ext uri="{FF2B5EF4-FFF2-40B4-BE49-F238E27FC236}">
                <a16:creationId xmlns:a16="http://schemas.microsoft.com/office/drawing/2014/main" id="{E43EBFF0-ABE3-9897-CEBC-1DB5F57EDFEE}"/>
              </a:ext>
            </a:extLst>
          </p:cNvPr>
          <p:cNvSpPr>
            <a:spLocks noGrp="1"/>
          </p:cNvSpPr>
          <p:nvPr>
            <p:ph type="ftr" sz="quarter" idx="15"/>
          </p:nvPr>
        </p:nvSpPr>
        <p:spPr/>
        <p:txBody>
          <a:bodyPr/>
          <a:lstStyle/>
          <a:p>
            <a:r>
              <a:rPr lang="de-DE" noProof="0" dirty="0"/>
              <a:t>NFP 73 – </a:t>
            </a:r>
            <a:r>
              <a:rPr lang="de-DE" dirty="0"/>
              <a:t>Sustainable Economy</a:t>
            </a:r>
            <a:endParaRPr lang="de-DE" noProof="0" dirty="0"/>
          </a:p>
        </p:txBody>
      </p:sp>
    </p:spTree>
    <p:extLst>
      <p:ext uri="{BB962C8B-B14F-4D97-AF65-F5344CB8AC3E}">
        <p14:creationId xmlns:p14="http://schemas.microsoft.com/office/powerpoint/2010/main" val="39201610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167F10EF-3DDB-FF09-719B-8989626226C1}"/>
              </a:ext>
            </a:extLst>
          </p:cNvPr>
          <p:cNvGraphicFramePr>
            <a:graphicFrameLocks noChangeAspect="1"/>
          </p:cNvGraphicFramePr>
          <p:nvPr>
            <p:custDataLst>
              <p:tags r:id="rId1"/>
            </p:custDataLst>
            <p:extLst>
              <p:ext uri="{D42A27DB-BD31-4B8C-83A1-F6EECF244321}">
                <p14:modId xmlns:p14="http://schemas.microsoft.com/office/powerpoint/2010/main" val="2148020578"/>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8" name="think-cell data - do not delete" hidden="1">
                        <a:extLst>
                          <a:ext uri="{FF2B5EF4-FFF2-40B4-BE49-F238E27FC236}">
                            <a16:creationId xmlns:a16="http://schemas.microsoft.com/office/drawing/2014/main" id="{167F10EF-3DDB-FF09-719B-8989626226C1}"/>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FB1EEFE1-12DD-810D-6EC2-2674904B149A}"/>
              </a:ext>
            </a:extLst>
          </p:cNvPr>
          <p:cNvSpPr>
            <a:spLocks noGrp="1"/>
          </p:cNvSpPr>
          <p:nvPr>
            <p:ph type="title"/>
          </p:nvPr>
        </p:nvSpPr>
        <p:spPr>
          <a:xfrm>
            <a:off x="479425" y="476250"/>
            <a:ext cx="5235575" cy="2236470"/>
          </a:xfrm>
        </p:spPr>
        <p:txBody>
          <a:bodyPr vert="horz"/>
          <a:lstStyle/>
          <a:p>
            <a:r>
              <a:rPr lang="en-US" noProof="0" dirty="0"/>
              <a:t>Greenhouse gas emissions and land use</a:t>
            </a:r>
            <a:br>
              <a:rPr lang="en-US" noProof="0" dirty="0"/>
            </a:br>
            <a:r>
              <a:rPr lang="en-US" noProof="0" dirty="0"/>
              <a:t>of different households in 2021</a:t>
            </a:r>
            <a:endParaRPr lang="de-DE" noProof="0" dirty="0"/>
          </a:p>
        </p:txBody>
      </p:sp>
      <p:sp>
        <p:nvSpPr>
          <p:cNvPr id="4" name="Slide Number Placeholder 3">
            <a:extLst>
              <a:ext uri="{FF2B5EF4-FFF2-40B4-BE49-F238E27FC236}">
                <a16:creationId xmlns:a16="http://schemas.microsoft.com/office/drawing/2014/main" id="{C5F0FFC7-3E7D-9A17-EFA7-24A9F4BBD09A}"/>
              </a:ext>
            </a:extLst>
          </p:cNvPr>
          <p:cNvSpPr>
            <a:spLocks noGrp="1"/>
          </p:cNvSpPr>
          <p:nvPr>
            <p:ph type="sldNum" sz="quarter" idx="14"/>
          </p:nvPr>
        </p:nvSpPr>
        <p:spPr/>
        <p:txBody>
          <a:bodyPr/>
          <a:lstStyle/>
          <a:p>
            <a:fld id="{476BE59D-4918-439E-9CBF-5840B2847889}" type="slidenum">
              <a:rPr lang="de-DE" noProof="0" smtClean="0"/>
              <a:pPr/>
              <a:t>40</a:t>
            </a:fld>
            <a:endParaRPr lang="de-DE" noProof="0" dirty="0"/>
          </a:p>
        </p:txBody>
      </p:sp>
      <p:sp>
        <p:nvSpPr>
          <p:cNvPr id="5" name="Footer Placeholder 4">
            <a:extLst>
              <a:ext uri="{FF2B5EF4-FFF2-40B4-BE49-F238E27FC236}">
                <a16:creationId xmlns:a16="http://schemas.microsoft.com/office/drawing/2014/main" id="{B666F594-75EC-1BD7-C699-9A91C9D9B202}"/>
              </a:ext>
            </a:extLst>
          </p:cNvPr>
          <p:cNvSpPr>
            <a:spLocks noGrp="1"/>
          </p:cNvSpPr>
          <p:nvPr>
            <p:ph type="ftr" sz="quarter" idx="15"/>
          </p:nvPr>
        </p:nvSpPr>
        <p:spPr/>
        <p:txBody>
          <a:bodyPr/>
          <a:lstStyle/>
          <a:p>
            <a:r>
              <a:rPr lang="de-DE" noProof="0" dirty="0"/>
              <a:t>NFP 73 – Sustainable Economy</a:t>
            </a:r>
          </a:p>
        </p:txBody>
      </p:sp>
      <p:sp>
        <p:nvSpPr>
          <p:cNvPr id="7" name="TextBox 6">
            <a:extLst>
              <a:ext uri="{FF2B5EF4-FFF2-40B4-BE49-F238E27FC236}">
                <a16:creationId xmlns:a16="http://schemas.microsoft.com/office/drawing/2014/main" id="{C830C5E8-E3BC-5962-BF1A-B5FFBDEEB857}"/>
              </a:ext>
            </a:extLst>
          </p:cNvPr>
          <p:cNvSpPr txBox="1"/>
          <p:nvPr/>
        </p:nvSpPr>
        <p:spPr>
          <a:xfrm>
            <a:off x="479425" y="5713611"/>
            <a:ext cx="4496836" cy="307777"/>
          </a:xfrm>
          <a:prstGeom prst="rect">
            <a:avLst/>
          </a:prstGeom>
          <a:noFill/>
        </p:spPr>
        <p:txBody>
          <a:bodyPr wrap="square" rtlCol="0">
            <a:spAutoFit/>
          </a:bodyPr>
          <a:lstStyle/>
          <a:p>
            <a:r>
              <a:rPr lang="de-DE" sz="1400" dirty="0">
                <a:hlinkClick r:id="rId5"/>
              </a:rPr>
              <a:t>NFP 73:  </a:t>
            </a:r>
            <a:r>
              <a:rPr lang="de-CH" sz="1400" dirty="0">
                <a:hlinkClick r:id="rId5"/>
              </a:rPr>
              <a:t>Policy </a:t>
            </a:r>
            <a:r>
              <a:rPr lang="de-CH" sz="1400" dirty="0" err="1">
                <a:hlinkClick r:id="rId5"/>
              </a:rPr>
              <a:t>recommendations</a:t>
            </a:r>
            <a:r>
              <a:rPr lang="de-CH" sz="1400" dirty="0">
                <a:hlinkClick r:id="rId5"/>
              </a:rPr>
              <a:t> </a:t>
            </a:r>
            <a:r>
              <a:rPr lang="de-DE" sz="1400" dirty="0">
                <a:hlinkClick r:id="rId5"/>
              </a:rPr>
              <a:t>– White Paper</a:t>
            </a:r>
            <a:endParaRPr lang="de-DE" sz="1400" noProof="0" dirty="0"/>
          </a:p>
        </p:txBody>
      </p:sp>
      <p:pic>
        <p:nvPicPr>
          <p:cNvPr id="9" name="Picture 8">
            <a:extLst>
              <a:ext uri="{FF2B5EF4-FFF2-40B4-BE49-F238E27FC236}">
                <a16:creationId xmlns:a16="http://schemas.microsoft.com/office/drawing/2014/main" id="{9A31DB69-11D3-FD08-1747-6F67AAEF9969}"/>
              </a:ext>
            </a:extLst>
          </p:cNvPr>
          <p:cNvPicPr>
            <a:picLocks noChangeAspect="1"/>
          </p:cNvPicPr>
          <p:nvPr/>
        </p:nvPicPr>
        <p:blipFill>
          <a:blip r:embed="rId6"/>
          <a:stretch>
            <a:fillRect/>
          </a:stretch>
        </p:blipFill>
        <p:spPr>
          <a:xfrm>
            <a:off x="6024341" y="476250"/>
            <a:ext cx="5323023" cy="6059071"/>
          </a:xfrm>
          <a:prstGeom prst="rect">
            <a:avLst/>
          </a:prstGeom>
        </p:spPr>
      </p:pic>
    </p:spTree>
    <p:extLst>
      <p:ext uri="{BB962C8B-B14F-4D97-AF65-F5344CB8AC3E}">
        <p14:creationId xmlns:p14="http://schemas.microsoft.com/office/powerpoint/2010/main" val="34002133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48AB6DF9-F943-7C97-2F24-EE1B71489D3A}"/>
              </a:ext>
            </a:extLst>
          </p:cNvPr>
          <p:cNvGraphicFramePr>
            <a:graphicFrameLocks noChangeAspect="1"/>
          </p:cNvGraphicFramePr>
          <p:nvPr>
            <p:custDataLst>
              <p:tags r:id="rId1"/>
            </p:custDataLst>
            <p:extLst>
              <p:ext uri="{D42A27DB-BD31-4B8C-83A1-F6EECF244321}">
                <p14:modId xmlns:p14="http://schemas.microsoft.com/office/powerpoint/2010/main" val="3653895721"/>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think-cell data - do not delete" hidden="1">
                        <a:extLst>
                          <a:ext uri="{FF2B5EF4-FFF2-40B4-BE49-F238E27FC236}">
                            <a16:creationId xmlns:a16="http://schemas.microsoft.com/office/drawing/2014/main" id="{48AB6DF9-F943-7C97-2F24-EE1B71489D3A}"/>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C7CFFD2A-3290-0E0C-33BD-371696BE2862}"/>
              </a:ext>
            </a:extLst>
          </p:cNvPr>
          <p:cNvSpPr>
            <a:spLocks noGrp="1"/>
          </p:cNvSpPr>
          <p:nvPr>
            <p:ph type="title"/>
          </p:nvPr>
        </p:nvSpPr>
        <p:spPr/>
        <p:txBody>
          <a:bodyPr vert="horz"/>
          <a:lstStyle/>
          <a:p>
            <a:r>
              <a:rPr lang="en-US" dirty="0"/>
              <a:t>Use of the learning module</a:t>
            </a:r>
            <a:endParaRPr lang="de-DE" noProof="0" dirty="0"/>
          </a:p>
        </p:txBody>
      </p:sp>
      <p:sp>
        <p:nvSpPr>
          <p:cNvPr id="3" name="Textplatzhalter 2">
            <a:extLst>
              <a:ext uri="{FF2B5EF4-FFF2-40B4-BE49-F238E27FC236}">
                <a16:creationId xmlns:a16="http://schemas.microsoft.com/office/drawing/2014/main" id="{6B84C24E-A26E-1008-29AE-2AC4F565872B}"/>
              </a:ext>
            </a:extLst>
          </p:cNvPr>
          <p:cNvSpPr>
            <a:spLocks noGrp="1"/>
          </p:cNvSpPr>
          <p:nvPr>
            <p:ph type="body" sz="quarter" idx="13"/>
          </p:nvPr>
        </p:nvSpPr>
        <p:spPr/>
        <p:txBody>
          <a:bodyPr/>
          <a:lstStyle/>
          <a:p>
            <a:pPr lvl="0" eaLnBrk="0" fontAlgn="base" hangingPunct="0">
              <a:lnSpc>
                <a:spcPct val="100000"/>
              </a:lnSpc>
              <a:spcBef>
                <a:spcPts val="1200"/>
              </a:spcBef>
              <a:spcAft>
                <a:spcPct val="0"/>
              </a:spcAft>
              <a:buFont typeface="Symbol" panose="05050102010706020507" pitchFamily="18" charset="2"/>
              <a:buChar char="-"/>
            </a:pPr>
            <a:r>
              <a:rPr lang="de-DE" altLang="de-DE" dirty="0" err="1">
                <a:latin typeface="Arial" panose="020B0604020202020204" pitchFamily="34" charset="0"/>
              </a:rPr>
              <a:t>Suitable</a:t>
            </a:r>
            <a:r>
              <a:rPr lang="de-DE" altLang="de-DE" dirty="0">
                <a:latin typeface="Arial" panose="020B0604020202020204" pitchFamily="34" charset="0"/>
              </a:rPr>
              <a:t> </a:t>
            </a:r>
            <a:r>
              <a:rPr lang="de-DE" altLang="de-DE" dirty="0" err="1">
                <a:latin typeface="Arial" panose="020B0604020202020204" pitchFamily="34" charset="0"/>
              </a:rPr>
              <a:t>for</a:t>
            </a:r>
            <a:r>
              <a:rPr lang="de-DE" altLang="de-DE" dirty="0">
                <a:latin typeface="Arial" panose="020B0604020202020204" pitchFamily="34" charset="0"/>
              </a:rPr>
              <a:t> </a:t>
            </a:r>
            <a:r>
              <a:rPr lang="de-DE" altLang="de-DE" dirty="0" err="1">
                <a:latin typeface="Arial" panose="020B0604020202020204" pitchFamily="34" charset="0"/>
              </a:rPr>
              <a:t>use</a:t>
            </a:r>
            <a:r>
              <a:rPr lang="de-DE" altLang="de-DE" dirty="0">
                <a:latin typeface="Arial" panose="020B0604020202020204" pitchFamily="34" charset="0"/>
              </a:rPr>
              <a:t> in </a:t>
            </a:r>
            <a:r>
              <a:rPr lang="de-DE" altLang="de-DE" dirty="0" err="1">
                <a:latin typeface="Arial" panose="020B0604020202020204" pitchFamily="34" charset="0"/>
              </a:rPr>
              <a:t>Bachelor’s</a:t>
            </a:r>
            <a:r>
              <a:rPr lang="de-DE" altLang="de-DE" dirty="0">
                <a:latin typeface="Arial" panose="020B0604020202020204" pitchFamily="34" charset="0"/>
              </a:rPr>
              <a:t> </a:t>
            </a:r>
            <a:r>
              <a:rPr lang="de-DE" altLang="de-DE" dirty="0" err="1">
                <a:latin typeface="Arial" panose="020B0604020202020204" pitchFamily="34" charset="0"/>
              </a:rPr>
              <a:t>degree</a:t>
            </a:r>
            <a:r>
              <a:rPr lang="de-DE" altLang="de-DE" dirty="0">
                <a:latin typeface="Arial" panose="020B0604020202020204" pitchFamily="34" charset="0"/>
              </a:rPr>
              <a:t> </a:t>
            </a:r>
            <a:r>
              <a:rPr lang="de-DE" altLang="de-DE" dirty="0" err="1">
                <a:latin typeface="Arial" panose="020B0604020202020204" pitchFamily="34" charset="0"/>
              </a:rPr>
              <a:t>programmes</a:t>
            </a:r>
            <a:r>
              <a:rPr lang="de-DE" altLang="de-DE" dirty="0">
                <a:latin typeface="Arial" panose="020B0604020202020204" pitchFamily="34" charset="0"/>
              </a:rPr>
              <a:t> at Swiss </a:t>
            </a:r>
            <a:r>
              <a:rPr lang="de-DE" altLang="de-DE" dirty="0" err="1">
                <a:latin typeface="Arial" panose="020B0604020202020204" pitchFamily="34" charset="0"/>
              </a:rPr>
              <a:t>higher</a:t>
            </a:r>
            <a:r>
              <a:rPr lang="de-DE" altLang="de-DE" dirty="0">
                <a:latin typeface="Arial" panose="020B0604020202020204" pitchFamily="34" charset="0"/>
              </a:rPr>
              <a:t> </a:t>
            </a:r>
            <a:r>
              <a:rPr lang="de-DE" altLang="de-DE" dirty="0" err="1">
                <a:latin typeface="Arial" panose="020B0604020202020204" pitchFamily="34" charset="0"/>
              </a:rPr>
              <a:t>education</a:t>
            </a:r>
            <a:r>
              <a:rPr lang="de-DE" altLang="de-DE" dirty="0">
                <a:latin typeface="Arial" panose="020B0604020202020204" pitchFamily="34" charset="0"/>
              </a:rPr>
              <a:t> </a:t>
            </a:r>
            <a:r>
              <a:rPr lang="de-DE" altLang="de-DE" dirty="0" err="1">
                <a:latin typeface="Arial" panose="020B0604020202020204" pitchFamily="34" charset="0"/>
              </a:rPr>
              <a:t>institutions</a:t>
            </a:r>
            <a:endParaRPr lang="de-DE" altLang="de-DE" dirty="0">
              <a:latin typeface="Arial" panose="020B0604020202020204" pitchFamily="34" charset="0"/>
            </a:endParaRPr>
          </a:p>
          <a:p>
            <a:pPr lvl="0" eaLnBrk="0" fontAlgn="base" hangingPunct="0">
              <a:lnSpc>
                <a:spcPct val="100000"/>
              </a:lnSpc>
              <a:spcBef>
                <a:spcPts val="1200"/>
              </a:spcBef>
              <a:spcAft>
                <a:spcPct val="0"/>
              </a:spcAft>
              <a:buFont typeface="Symbol" panose="05050102010706020507" pitchFamily="18" charset="2"/>
              <a:buChar char="-"/>
            </a:pPr>
            <a:r>
              <a:rPr lang="de-DE" altLang="de-DE" dirty="0">
                <a:latin typeface="Arial" panose="020B0604020202020204" pitchFamily="34" charset="0"/>
              </a:rPr>
              <a:t>Also </a:t>
            </a:r>
            <a:r>
              <a:rPr lang="de-DE" altLang="de-DE" dirty="0" err="1">
                <a:latin typeface="Arial" panose="020B0604020202020204" pitchFamily="34" charset="0"/>
              </a:rPr>
              <a:t>suitable</a:t>
            </a:r>
            <a:r>
              <a:rPr lang="de-DE" altLang="de-DE" dirty="0">
                <a:latin typeface="Arial" panose="020B0604020202020204" pitchFamily="34" charset="0"/>
              </a:rPr>
              <a:t> </a:t>
            </a:r>
            <a:r>
              <a:rPr lang="de-DE" altLang="de-DE" dirty="0" err="1">
                <a:latin typeface="Arial" panose="020B0604020202020204" pitchFamily="34" charset="0"/>
              </a:rPr>
              <a:t>as</a:t>
            </a:r>
            <a:r>
              <a:rPr lang="de-DE" altLang="de-DE" dirty="0">
                <a:latin typeface="Arial" panose="020B0604020202020204" pitchFamily="34" charset="0"/>
              </a:rPr>
              <a:t> an </a:t>
            </a:r>
            <a:r>
              <a:rPr lang="de-DE" altLang="de-DE" dirty="0" err="1">
                <a:latin typeface="Arial" panose="020B0604020202020204" pitchFamily="34" charset="0"/>
              </a:rPr>
              <a:t>introduction</a:t>
            </a:r>
            <a:r>
              <a:rPr lang="de-DE" altLang="de-DE" dirty="0">
                <a:latin typeface="Arial" panose="020B0604020202020204" pitchFamily="34" charset="0"/>
              </a:rPr>
              <a:t> </a:t>
            </a:r>
            <a:r>
              <a:rPr lang="de-DE" altLang="de-DE" dirty="0" err="1">
                <a:latin typeface="Arial" panose="020B0604020202020204" pitchFamily="34" charset="0"/>
              </a:rPr>
              <a:t>for</a:t>
            </a:r>
            <a:r>
              <a:rPr lang="de-DE" altLang="de-DE" dirty="0">
                <a:latin typeface="Arial" panose="020B0604020202020204" pitchFamily="34" charset="0"/>
              </a:rPr>
              <a:t> </a:t>
            </a:r>
            <a:r>
              <a:rPr lang="de-DE" altLang="de-DE" dirty="0" err="1">
                <a:latin typeface="Arial" panose="020B0604020202020204" pitchFamily="34" charset="0"/>
              </a:rPr>
              <a:t>Master’s</a:t>
            </a:r>
            <a:r>
              <a:rPr lang="de-DE" altLang="de-DE" dirty="0">
                <a:latin typeface="Arial" panose="020B0604020202020204" pitchFamily="34" charset="0"/>
              </a:rPr>
              <a:t> and </a:t>
            </a:r>
            <a:r>
              <a:rPr lang="de-DE" altLang="de-DE" dirty="0" err="1">
                <a:latin typeface="Arial" panose="020B0604020202020204" pitchFamily="34" charset="0"/>
              </a:rPr>
              <a:t>continuing</a:t>
            </a:r>
            <a:r>
              <a:rPr lang="de-DE" altLang="de-DE" dirty="0">
                <a:latin typeface="Arial" panose="020B0604020202020204" pitchFamily="34" charset="0"/>
              </a:rPr>
              <a:t> </a:t>
            </a:r>
            <a:r>
              <a:rPr lang="de-DE" altLang="de-DE" dirty="0" err="1">
                <a:latin typeface="Arial" panose="020B0604020202020204" pitchFamily="34" charset="0"/>
              </a:rPr>
              <a:t>education</a:t>
            </a:r>
            <a:r>
              <a:rPr lang="de-DE" altLang="de-DE" dirty="0">
                <a:latin typeface="Arial" panose="020B0604020202020204" pitchFamily="34" charset="0"/>
              </a:rPr>
              <a:t> </a:t>
            </a:r>
            <a:r>
              <a:rPr lang="de-DE" altLang="de-DE" dirty="0" err="1">
                <a:latin typeface="Arial" panose="020B0604020202020204" pitchFamily="34" charset="0"/>
              </a:rPr>
              <a:t>programmes</a:t>
            </a:r>
            <a:r>
              <a:rPr lang="de-DE" altLang="de-DE" dirty="0">
                <a:latin typeface="Arial" panose="020B0604020202020204" pitchFamily="34" charset="0"/>
              </a:rPr>
              <a:t> at Swiss </a:t>
            </a:r>
            <a:r>
              <a:rPr lang="de-DE" altLang="de-DE" dirty="0" err="1">
                <a:latin typeface="Arial" panose="020B0604020202020204" pitchFamily="34" charset="0"/>
              </a:rPr>
              <a:t>higher</a:t>
            </a:r>
            <a:r>
              <a:rPr lang="de-DE" altLang="de-DE" dirty="0">
                <a:latin typeface="Arial" panose="020B0604020202020204" pitchFamily="34" charset="0"/>
              </a:rPr>
              <a:t> </a:t>
            </a:r>
            <a:r>
              <a:rPr lang="de-DE" altLang="de-DE" dirty="0" err="1">
                <a:latin typeface="Arial" panose="020B0604020202020204" pitchFamily="34" charset="0"/>
              </a:rPr>
              <a:t>education</a:t>
            </a:r>
            <a:r>
              <a:rPr lang="de-DE" altLang="de-DE" dirty="0">
                <a:latin typeface="Arial" panose="020B0604020202020204" pitchFamily="34" charset="0"/>
              </a:rPr>
              <a:t> </a:t>
            </a:r>
            <a:r>
              <a:rPr lang="de-DE" altLang="de-DE" dirty="0" err="1">
                <a:latin typeface="Arial" panose="020B0604020202020204" pitchFamily="34" charset="0"/>
              </a:rPr>
              <a:t>institutions</a:t>
            </a:r>
            <a:endParaRPr lang="de-DE" altLang="de-DE" dirty="0">
              <a:latin typeface="Arial" panose="020B0604020202020204" pitchFamily="34" charset="0"/>
            </a:endParaRPr>
          </a:p>
          <a:p>
            <a:pPr lvl="0" eaLnBrk="0" fontAlgn="base" hangingPunct="0">
              <a:lnSpc>
                <a:spcPct val="100000"/>
              </a:lnSpc>
              <a:spcBef>
                <a:spcPts val="1200"/>
              </a:spcBef>
              <a:spcAft>
                <a:spcPct val="0"/>
              </a:spcAft>
              <a:buFont typeface="Symbol" panose="05050102010706020507" pitchFamily="18" charset="2"/>
              <a:buChar char="-"/>
            </a:pPr>
            <a:r>
              <a:rPr lang="de-DE" altLang="de-DE" dirty="0" err="1">
                <a:latin typeface="Arial" panose="020B0604020202020204" pitchFamily="34" charset="0"/>
              </a:rPr>
              <a:t>Suitable</a:t>
            </a:r>
            <a:r>
              <a:rPr lang="de-DE" altLang="de-DE" dirty="0">
                <a:latin typeface="Arial" panose="020B0604020202020204" pitchFamily="34" charset="0"/>
              </a:rPr>
              <a:t> </a:t>
            </a:r>
            <a:r>
              <a:rPr lang="de-DE" altLang="de-DE" dirty="0" err="1">
                <a:latin typeface="Arial" panose="020B0604020202020204" pitchFamily="34" charset="0"/>
              </a:rPr>
              <a:t>for</a:t>
            </a:r>
            <a:r>
              <a:rPr lang="de-DE" altLang="de-DE" dirty="0">
                <a:latin typeface="Arial" panose="020B0604020202020204" pitchFamily="34" charset="0"/>
              </a:rPr>
              <a:t> </a:t>
            </a:r>
            <a:r>
              <a:rPr lang="de-DE" altLang="de-DE" dirty="0" err="1">
                <a:latin typeface="Arial" panose="020B0604020202020204" pitchFamily="34" charset="0"/>
              </a:rPr>
              <a:t>self-study</a:t>
            </a:r>
            <a:r>
              <a:rPr lang="de-DE" altLang="de-DE" dirty="0">
                <a:latin typeface="Arial" panose="020B0604020202020204" pitchFamily="34" charset="0"/>
              </a:rPr>
              <a:t>; </a:t>
            </a:r>
            <a:r>
              <a:rPr lang="de-DE" altLang="de-DE" dirty="0" err="1">
                <a:latin typeface="Arial" panose="020B0604020202020204" pitchFamily="34" charset="0"/>
              </a:rPr>
              <a:t>can</a:t>
            </a:r>
            <a:r>
              <a:rPr lang="de-DE" altLang="de-DE" dirty="0">
                <a:latin typeface="Arial" panose="020B0604020202020204" pitchFamily="34" charset="0"/>
              </a:rPr>
              <a:t> also </a:t>
            </a:r>
            <a:r>
              <a:rPr lang="de-DE" altLang="de-DE" dirty="0" err="1">
                <a:latin typeface="Arial" panose="020B0604020202020204" pitchFamily="34" charset="0"/>
              </a:rPr>
              <a:t>be</a:t>
            </a:r>
            <a:r>
              <a:rPr lang="de-DE" altLang="de-DE" dirty="0">
                <a:latin typeface="Arial" panose="020B0604020202020204" pitchFamily="34" charset="0"/>
              </a:rPr>
              <a:t> </a:t>
            </a:r>
            <a:r>
              <a:rPr lang="de-DE" altLang="de-DE" dirty="0" err="1">
                <a:latin typeface="Arial" panose="020B0604020202020204" pitchFamily="34" charset="0"/>
              </a:rPr>
              <a:t>used</a:t>
            </a:r>
            <a:r>
              <a:rPr lang="de-DE" altLang="de-DE" dirty="0">
                <a:latin typeface="Arial" panose="020B0604020202020204" pitchFamily="34" charset="0"/>
              </a:rPr>
              <a:t> in face-</a:t>
            </a:r>
            <a:r>
              <a:rPr lang="de-DE" altLang="de-DE" dirty="0" err="1">
                <a:latin typeface="Arial" panose="020B0604020202020204" pitchFamily="34" charset="0"/>
              </a:rPr>
              <a:t>to</a:t>
            </a:r>
            <a:r>
              <a:rPr lang="de-DE" altLang="de-DE" dirty="0">
                <a:latin typeface="Arial" panose="020B0604020202020204" pitchFamily="34" charset="0"/>
              </a:rPr>
              <a:t>-face </a:t>
            </a:r>
            <a:r>
              <a:rPr lang="de-DE" altLang="de-DE" dirty="0" err="1">
                <a:latin typeface="Arial" panose="020B0604020202020204" pitchFamily="34" charset="0"/>
              </a:rPr>
              <a:t>teaching</a:t>
            </a:r>
            <a:endParaRPr lang="de-DE" altLang="de-DE" dirty="0">
              <a:latin typeface="Arial" panose="020B0604020202020204" pitchFamily="34" charset="0"/>
            </a:endParaRPr>
          </a:p>
          <a:p>
            <a:pPr lvl="0" eaLnBrk="0" fontAlgn="base" hangingPunct="0">
              <a:lnSpc>
                <a:spcPct val="100000"/>
              </a:lnSpc>
              <a:spcBef>
                <a:spcPts val="1200"/>
              </a:spcBef>
              <a:spcAft>
                <a:spcPct val="0"/>
              </a:spcAft>
              <a:buFont typeface="Symbol" panose="05050102010706020507" pitchFamily="18" charset="2"/>
              <a:buChar char="-"/>
            </a:pPr>
            <a:r>
              <a:rPr lang="de-DE" altLang="de-DE" dirty="0" err="1">
                <a:latin typeface="Arial" panose="020B0604020202020204" pitchFamily="34" charset="0"/>
              </a:rPr>
              <a:t>Scope</a:t>
            </a:r>
            <a:r>
              <a:rPr lang="de-DE" altLang="de-DE" dirty="0">
                <a:latin typeface="Arial" panose="020B0604020202020204" pitchFamily="34" charset="0"/>
              </a:rPr>
              <a:t>: 3–4 </a:t>
            </a:r>
            <a:r>
              <a:rPr lang="de-DE" altLang="de-DE" dirty="0" err="1">
                <a:latin typeface="Arial" panose="020B0604020202020204" pitchFamily="34" charset="0"/>
              </a:rPr>
              <a:t>hours</a:t>
            </a:r>
            <a:r>
              <a:rPr lang="de-DE" altLang="de-DE" dirty="0">
                <a:latin typeface="Arial" panose="020B0604020202020204" pitchFamily="34" charset="0"/>
              </a:rPr>
              <a:t> </a:t>
            </a:r>
            <a:r>
              <a:rPr lang="de-DE" altLang="de-DE" dirty="0" err="1">
                <a:latin typeface="Arial" panose="020B0604020202020204" pitchFamily="34" charset="0"/>
              </a:rPr>
              <a:t>of</a:t>
            </a:r>
            <a:r>
              <a:rPr lang="de-DE" altLang="de-DE" dirty="0">
                <a:latin typeface="Arial" panose="020B0604020202020204" pitchFamily="34" charset="0"/>
              </a:rPr>
              <a:t> learning time, </a:t>
            </a:r>
            <a:r>
              <a:rPr lang="de-DE" altLang="de-DE" dirty="0" err="1">
                <a:latin typeface="Arial" panose="020B0604020202020204" pitchFamily="34" charset="0"/>
              </a:rPr>
              <a:t>with</a:t>
            </a:r>
            <a:r>
              <a:rPr lang="de-DE" altLang="de-DE" dirty="0">
                <a:latin typeface="Arial" panose="020B0604020202020204" pitchFamily="34" charset="0"/>
              </a:rPr>
              <a:t> an additional 3–4 </a:t>
            </a:r>
            <a:r>
              <a:rPr lang="de-DE" altLang="de-DE" dirty="0" err="1">
                <a:latin typeface="Arial" panose="020B0604020202020204" pitchFamily="34" charset="0"/>
              </a:rPr>
              <a:t>hours</a:t>
            </a:r>
            <a:r>
              <a:rPr lang="de-DE" altLang="de-DE" dirty="0">
                <a:latin typeface="Arial" panose="020B0604020202020204" pitchFamily="34" charset="0"/>
              </a:rPr>
              <a:t> </a:t>
            </a:r>
            <a:r>
              <a:rPr lang="de-DE" altLang="de-DE" dirty="0" err="1">
                <a:latin typeface="Arial" panose="020B0604020202020204" pitchFamily="34" charset="0"/>
              </a:rPr>
              <a:t>for</a:t>
            </a:r>
            <a:r>
              <a:rPr lang="de-DE" altLang="de-DE" dirty="0">
                <a:latin typeface="Arial" panose="020B0604020202020204" pitchFamily="34" charset="0"/>
              </a:rPr>
              <a:t> </a:t>
            </a:r>
            <a:r>
              <a:rPr lang="de-DE" altLang="de-DE" dirty="0" err="1">
                <a:latin typeface="Arial" panose="020B0604020202020204" pitchFamily="34" charset="0"/>
              </a:rPr>
              <a:t>further</a:t>
            </a:r>
            <a:r>
              <a:rPr lang="de-DE" altLang="de-DE" dirty="0">
                <a:latin typeface="Arial" panose="020B0604020202020204" pitchFamily="34" charset="0"/>
              </a:rPr>
              <a:t> in-</a:t>
            </a:r>
            <a:r>
              <a:rPr lang="de-DE" altLang="de-DE" dirty="0" err="1">
                <a:latin typeface="Arial" panose="020B0604020202020204" pitchFamily="34" charset="0"/>
              </a:rPr>
              <a:t>depth</a:t>
            </a:r>
            <a:r>
              <a:rPr lang="de-DE" altLang="de-DE" dirty="0">
                <a:latin typeface="Arial" panose="020B0604020202020204" pitchFamily="34" charset="0"/>
              </a:rPr>
              <a:t> </a:t>
            </a:r>
            <a:r>
              <a:rPr lang="de-DE" altLang="de-DE" dirty="0" err="1">
                <a:latin typeface="Arial" panose="020B0604020202020204" pitchFamily="34" charset="0"/>
              </a:rPr>
              <a:t>study</a:t>
            </a:r>
            <a:endParaRPr lang="de-DE" altLang="de-DE" dirty="0">
              <a:latin typeface="Arial" panose="020B0604020202020204" pitchFamily="34" charset="0"/>
            </a:endParaRPr>
          </a:p>
          <a:p>
            <a:pPr marL="0" indent="0">
              <a:buNone/>
            </a:pPr>
            <a:endParaRPr lang="de-DE" noProof="0" dirty="0"/>
          </a:p>
        </p:txBody>
      </p:sp>
      <p:sp>
        <p:nvSpPr>
          <p:cNvPr id="4" name="Foliennummernplatzhalter 3">
            <a:extLst>
              <a:ext uri="{FF2B5EF4-FFF2-40B4-BE49-F238E27FC236}">
                <a16:creationId xmlns:a16="http://schemas.microsoft.com/office/drawing/2014/main" id="{270A889A-74C4-34F0-F5BE-EA831B7FCEA0}"/>
              </a:ext>
            </a:extLst>
          </p:cNvPr>
          <p:cNvSpPr>
            <a:spLocks noGrp="1"/>
          </p:cNvSpPr>
          <p:nvPr>
            <p:ph type="sldNum" sz="quarter" idx="14"/>
          </p:nvPr>
        </p:nvSpPr>
        <p:spPr/>
        <p:txBody>
          <a:bodyPr/>
          <a:lstStyle/>
          <a:p>
            <a:fld id="{476BE59D-4918-439E-9CBF-5840B2847889}" type="slidenum">
              <a:rPr lang="de-DE" noProof="0" smtClean="0"/>
              <a:pPr/>
              <a:t>41</a:t>
            </a:fld>
            <a:endParaRPr lang="de-DE" noProof="0" dirty="0"/>
          </a:p>
        </p:txBody>
      </p:sp>
      <p:sp>
        <p:nvSpPr>
          <p:cNvPr id="5" name="Fußzeilenplatzhalter 4">
            <a:extLst>
              <a:ext uri="{FF2B5EF4-FFF2-40B4-BE49-F238E27FC236}">
                <a16:creationId xmlns:a16="http://schemas.microsoft.com/office/drawing/2014/main" id="{9385D502-DD55-F03A-83BC-702479766347}"/>
              </a:ext>
            </a:extLst>
          </p:cNvPr>
          <p:cNvSpPr>
            <a:spLocks noGrp="1"/>
          </p:cNvSpPr>
          <p:nvPr>
            <p:ph type="ftr" sz="quarter" idx="15"/>
          </p:nvPr>
        </p:nvSpPr>
        <p:spPr/>
        <p:txBody>
          <a:bodyPr/>
          <a:lstStyle/>
          <a:p>
            <a:r>
              <a:rPr lang="de-DE" noProof="0" dirty="0"/>
              <a:t>NFP 73 – Sustainable Economy</a:t>
            </a:r>
          </a:p>
        </p:txBody>
      </p:sp>
    </p:spTree>
    <p:extLst>
      <p:ext uri="{BB962C8B-B14F-4D97-AF65-F5344CB8AC3E}">
        <p14:creationId xmlns:p14="http://schemas.microsoft.com/office/powerpoint/2010/main" val="8063165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F6F71DC2-3D61-8D1B-848D-154873AC7098}"/>
              </a:ext>
            </a:extLst>
          </p:cNvPr>
          <p:cNvGraphicFramePr>
            <a:graphicFrameLocks noChangeAspect="1"/>
          </p:cNvGraphicFramePr>
          <p:nvPr>
            <p:custDataLst>
              <p:tags r:id="rId1"/>
            </p:custDataLst>
            <p:extLst>
              <p:ext uri="{D42A27DB-BD31-4B8C-83A1-F6EECF244321}">
                <p14:modId xmlns:p14="http://schemas.microsoft.com/office/powerpoint/2010/main" val="304524145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think-cell data - do not delete" hidden="1">
                        <a:extLst>
                          <a:ext uri="{FF2B5EF4-FFF2-40B4-BE49-F238E27FC236}">
                            <a16:creationId xmlns:a16="http://schemas.microsoft.com/office/drawing/2014/main" id="{F6F71DC2-3D61-8D1B-848D-154873AC7098}"/>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5DF1DF01-7253-5EBE-A127-EEA0E1CB73FC}"/>
              </a:ext>
            </a:extLst>
          </p:cNvPr>
          <p:cNvSpPr>
            <a:spLocks noGrp="1"/>
          </p:cNvSpPr>
          <p:nvPr>
            <p:ph type="title"/>
          </p:nvPr>
        </p:nvSpPr>
        <p:spPr/>
        <p:txBody>
          <a:bodyPr vert="horz"/>
          <a:lstStyle/>
          <a:p>
            <a:r>
              <a:rPr lang="en-US" dirty="0"/>
              <a:t>NFP 73 Sustainable Economy: resource-efficient, future-oriented, innovative</a:t>
            </a:r>
            <a:endParaRPr lang="de-DE" noProof="0" dirty="0"/>
          </a:p>
        </p:txBody>
      </p:sp>
      <p:sp>
        <p:nvSpPr>
          <p:cNvPr id="3" name="Text Placeholder 2">
            <a:extLst>
              <a:ext uri="{FF2B5EF4-FFF2-40B4-BE49-F238E27FC236}">
                <a16:creationId xmlns:a16="http://schemas.microsoft.com/office/drawing/2014/main" id="{E47E1585-A18C-D362-EBDE-7964974C99B3}"/>
              </a:ext>
            </a:extLst>
          </p:cNvPr>
          <p:cNvSpPr>
            <a:spLocks noGrp="1"/>
          </p:cNvSpPr>
          <p:nvPr>
            <p:ph type="body" sz="quarter" idx="13"/>
          </p:nvPr>
        </p:nvSpPr>
        <p:spPr/>
        <p:txBody>
          <a:bodyPr/>
          <a:lstStyle/>
          <a:p>
            <a:pPr marL="0" indent="0">
              <a:buNone/>
            </a:pPr>
            <a:r>
              <a:rPr lang="en-US" dirty="0"/>
              <a:t>The aim of NFP 73 is to generate scientific knowledge on a sustainable economy that uses natural resources sparingly, increases prosperity, and enhances the competitiveness of Switzerland as a business location.</a:t>
            </a:r>
          </a:p>
          <a:p>
            <a:pPr marL="0" indent="0">
              <a:buNone/>
            </a:pPr>
            <a:endParaRPr lang="en-US" dirty="0"/>
          </a:p>
          <a:p>
            <a:pPr marL="0" indent="0">
              <a:buNone/>
            </a:pPr>
            <a:r>
              <a:rPr lang="en-US" b="1" dirty="0"/>
              <a:t>Framework:</a:t>
            </a:r>
            <a:endParaRPr lang="en-US" dirty="0"/>
          </a:p>
          <a:p>
            <a:r>
              <a:rPr lang="en-US" dirty="0"/>
              <a:t>29 research projects in 9 priority areas</a:t>
            </a:r>
          </a:p>
          <a:p>
            <a:r>
              <a:rPr lang="en-US" dirty="0"/>
              <a:t>Duration: 2016–2023</a:t>
            </a:r>
          </a:p>
          <a:p>
            <a:r>
              <a:rPr lang="en-US" dirty="0"/>
              <a:t>Research period: 5 years</a:t>
            </a:r>
          </a:p>
          <a:p>
            <a:r>
              <a:rPr lang="en-US" dirty="0"/>
              <a:t>Funding volume: CHF 20,000,000</a:t>
            </a:r>
          </a:p>
          <a:p>
            <a:endParaRPr lang="en-US" dirty="0"/>
          </a:p>
          <a:p>
            <a:pPr marL="0" indent="0">
              <a:buNone/>
            </a:pPr>
            <a:r>
              <a:rPr lang="en-US" b="1" dirty="0"/>
              <a:t>Acknowledgement:</a:t>
            </a:r>
            <a:br>
              <a:rPr lang="en-US" dirty="0"/>
            </a:br>
            <a:r>
              <a:rPr lang="en-US" dirty="0"/>
              <a:t>The development of this learning module was made possible by SNSF / NFP 73.</a:t>
            </a:r>
          </a:p>
          <a:p>
            <a:pPr marL="0" indent="0">
              <a:buNone/>
            </a:pPr>
            <a:endParaRPr lang="de-DE" noProof="0" dirty="0"/>
          </a:p>
        </p:txBody>
      </p:sp>
      <p:sp>
        <p:nvSpPr>
          <p:cNvPr id="4" name="Slide Number Placeholder 3">
            <a:extLst>
              <a:ext uri="{FF2B5EF4-FFF2-40B4-BE49-F238E27FC236}">
                <a16:creationId xmlns:a16="http://schemas.microsoft.com/office/drawing/2014/main" id="{37496008-4DAD-5E05-98E4-317477F8D1A8}"/>
              </a:ext>
            </a:extLst>
          </p:cNvPr>
          <p:cNvSpPr>
            <a:spLocks noGrp="1"/>
          </p:cNvSpPr>
          <p:nvPr>
            <p:ph type="sldNum" sz="quarter" idx="14"/>
          </p:nvPr>
        </p:nvSpPr>
        <p:spPr/>
        <p:txBody>
          <a:bodyPr/>
          <a:lstStyle/>
          <a:p>
            <a:fld id="{476BE59D-4918-439E-9CBF-5840B2847889}" type="slidenum">
              <a:rPr lang="de-DE" noProof="0" smtClean="0"/>
              <a:pPr/>
              <a:t>42</a:t>
            </a:fld>
            <a:endParaRPr lang="de-DE" noProof="0" dirty="0"/>
          </a:p>
        </p:txBody>
      </p:sp>
      <p:sp>
        <p:nvSpPr>
          <p:cNvPr id="5" name="Footer Placeholder 4">
            <a:extLst>
              <a:ext uri="{FF2B5EF4-FFF2-40B4-BE49-F238E27FC236}">
                <a16:creationId xmlns:a16="http://schemas.microsoft.com/office/drawing/2014/main" id="{4AE3D8A9-7D80-96BD-094B-972A478159EF}"/>
              </a:ext>
            </a:extLst>
          </p:cNvPr>
          <p:cNvSpPr>
            <a:spLocks noGrp="1"/>
          </p:cNvSpPr>
          <p:nvPr>
            <p:ph type="ftr" sz="quarter" idx="15"/>
          </p:nvPr>
        </p:nvSpPr>
        <p:spPr/>
        <p:txBody>
          <a:bodyPr/>
          <a:lstStyle/>
          <a:p>
            <a:r>
              <a:rPr lang="de-DE" noProof="0" dirty="0"/>
              <a:t>NFP 73 – Sustainable Economy</a:t>
            </a:r>
          </a:p>
        </p:txBody>
      </p:sp>
    </p:spTree>
    <p:extLst>
      <p:ext uri="{BB962C8B-B14F-4D97-AF65-F5344CB8AC3E}">
        <p14:creationId xmlns:p14="http://schemas.microsoft.com/office/powerpoint/2010/main" val="16311046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think-cell data - do not delete" hidden="1">
            <a:extLst>
              <a:ext uri="{FF2B5EF4-FFF2-40B4-BE49-F238E27FC236}">
                <a16:creationId xmlns:a16="http://schemas.microsoft.com/office/drawing/2014/main" id="{75DAF541-D8D2-0FC0-476D-6238E8F76727}"/>
              </a:ext>
            </a:extLst>
          </p:cNvPr>
          <p:cNvGraphicFramePr>
            <a:graphicFrameLocks noChangeAspect="1"/>
          </p:cNvGraphicFramePr>
          <p:nvPr>
            <p:custDataLst>
              <p:tags r:id="rId1"/>
            </p:custDataLst>
            <p:extLst>
              <p:ext uri="{D42A27DB-BD31-4B8C-83A1-F6EECF244321}">
                <p14:modId xmlns:p14="http://schemas.microsoft.com/office/powerpoint/2010/main" val="2679725350"/>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26" name="think-cell data - do not delete" hidden="1">
                        <a:extLst>
                          <a:ext uri="{FF2B5EF4-FFF2-40B4-BE49-F238E27FC236}">
                            <a16:creationId xmlns:a16="http://schemas.microsoft.com/office/drawing/2014/main" id="{75DAF541-D8D2-0FC0-476D-6238E8F76727}"/>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5E3A953B-6A93-D5AC-34E4-BCFB6FEF7CA6}"/>
              </a:ext>
            </a:extLst>
          </p:cNvPr>
          <p:cNvSpPr>
            <a:spLocks noGrp="1"/>
          </p:cNvSpPr>
          <p:nvPr>
            <p:ph type="title"/>
          </p:nvPr>
        </p:nvSpPr>
        <p:spPr/>
        <p:txBody>
          <a:bodyPr vert="horz"/>
          <a:lstStyle/>
          <a:p>
            <a:r>
              <a:rPr lang="en-US" dirty="0"/>
              <a:t>Links to the United Nations Sustainable Development Goals</a:t>
            </a:r>
            <a:endParaRPr lang="de-DE" noProof="0" dirty="0"/>
          </a:p>
        </p:txBody>
      </p:sp>
      <p:sp>
        <p:nvSpPr>
          <p:cNvPr id="4" name="Slide Number Placeholder 3">
            <a:extLst>
              <a:ext uri="{FF2B5EF4-FFF2-40B4-BE49-F238E27FC236}">
                <a16:creationId xmlns:a16="http://schemas.microsoft.com/office/drawing/2014/main" id="{CCFC0D2C-56E5-017B-68F0-AF1B25CE6F7C}"/>
              </a:ext>
            </a:extLst>
          </p:cNvPr>
          <p:cNvSpPr>
            <a:spLocks noGrp="1"/>
          </p:cNvSpPr>
          <p:nvPr>
            <p:ph type="sldNum" sz="quarter" idx="14"/>
          </p:nvPr>
        </p:nvSpPr>
        <p:spPr/>
        <p:txBody>
          <a:bodyPr/>
          <a:lstStyle/>
          <a:p>
            <a:fld id="{476BE59D-4918-439E-9CBF-5840B2847889}" type="slidenum">
              <a:rPr lang="de-DE" noProof="0" smtClean="0"/>
              <a:pPr/>
              <a:t>5</a:t>
            </a:fld>
            <a:endParaRPr lang="de-DE" noProof="0" dirty="0"/>
          </a:p>
        </p:txBody>
      </p:sp>
      <p:sp>
        <p:nvSpPr>
          <p:cNvPr id="5" name="Footer Placeholder 4">
            <a:extLst>
              <a:ext uri="{FF2B5EF4-FFF2-40B4-BE49-F238E27FC236}">
                <a16:creationId xmlns:a16="http://schemas.microsoft.com/office/drawing/2014/main" id="{F0E250FD-73CD-1BD1-5815-C525C4B0DDE7}"/>
              </a:ext>
            </a:extLst>
          </p:cNvPr>
          <p:cNvSpPr>
            <a:spLocks noGrp="1"/>
          </p:cNvSpPr>
          <p:nvPr>
            <p:ph type="ftr" sz="quarter" idx="15"/>
          </p:nvPr>
        </p:nvSpPr>
        <p:spPr/>
        <p:txBody>
          <a:bodyPr/>
          <a:lstStyle/>
          <a:p>
            <a:r>
              <a:rPr lang="de-DE" noProof="0" dirty="0"/>
              <a:t>NFP 73 – </a:t>
            </a:r>
            <a:r>
              <a:rPr lang="de-DE" dirty="0"/>
              <a:t>Sustainable Economy</a:t>
            </a:r>
            <a:endParaRPr lang="de-DE" noProof="0" dirty="0"/>
          </a:p>
        </p:txBody>
      </p:sp>
      <p:sp>
        <p:nvSpPr>
          <p:cNvPr id="6" name="Oval 5">
            <a:extLst>
              <a:ext uri="{FF2B5EF4-FFF2-40B4-BE49-F238E27FC236}">
                <a16:creationId xmlns:a16="http://schemas.microsoft.com/office/drawing/2014/main" id="{2D119413-D792-D22E-9B20-6D351679F6A2}"/>
              </a:ext>
            </a:extLst>
          </p:cNvPr>
          <p:cNvSpPr/>
          <p:nvPr/>
        </p:nvSpPr>
        <p:spPr>
          <a:xfrm>
            <a:off x="5270557" y="3261771"/>
            <a:ext cx="1650886" cy="1059732"/>
          </a:xfrm>
          <a:prstGeom prst="ellipse">
            <a:avLst/>
          </a:prstGeom>
          <a:solidFill>
            <a:srgbClr val="FFC000"/>
          </a:solidFill>
          <a:ln w="254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dirty="0"/>
          </a:p>
        </p:txBody>
      </p:sp>
      <p:sp>
        <p:nvSpPr>
          <p:cNvPr id="7" name="TextBox 6">
            <a:extLst>
              <a:ext uri="{FF2B5EF4-FFF2-40B4-BE49-F238E27FC236}">
                <a16:creationId xmlns:a16="http://schemas.microsoft.com/office/drawing/2014/main" id="{60B7567D-3D21-F2B5-A262-C68B78E9E9E1}"/>
              </a:ext>
            </a:extLst>
          </p:cNvPr>
          <p:cNvSpPr txBox="1"/>
          <p:nvPr/>
        </p:nvSpPr>
        <p:spPr>
          <a:xfrm>
            <a:off x="5407212" y="3509765"/>
            <a:ext cx="1377576" cy="563744"/>
          </a:xfrm>
          <a:prstGeom prst="rect">
            <a:avLst/>
          </a:prstGeom>
          <a:noFill/>
        </p:spPr>
        <p:txBody>
          <a:bodyPr wrap="square" lIns="0" tIns="0" rIns="0" bIns="0" rtlCol="0">
            <a:spAutoFit/>
          </a:bodyPr>
          <a:lstStyle/>
          <a:p>
            <a:pPr algn="ctr">
              <a:lnSpc>
                <a:spcPct val="120000"/>
              </a:lnSpc>
            </a:pPr>
            <a:r>
              <a:rPr lang="de-DE" sz="1600" noProof="0" dirty="0"/>
              <a:t>Sustainable </a:t>
            </a:r>
            <a:r>
              <a:rPr lang="de-DE" sz="1600" noProof="0" dirty="0" err="1"/>
              <a:t>Behaviour</a:t>
            </a:r>
            <a:endParaRPr lang="de-DE" sz="1600" noProof="0" dirty="0"/>
          </a:p>
        </p:txBody>
      </p:sp>
      <p:cxnSp>
        <p:nvCxnSpPr>
          <p:cNvPr id="14" name="Straight Connector 13">
            <a:extLst>
              <a:ext uri="{FF2B5EF4-FFF2-40B4-BE49-F238E27FC236}">
                <a16:creationId xmlns:a16="http://schemas.microsoft.com/office/drawing/2014/main" id="{74C75642-134F-34BC-6530-69F4638C9342}"/>
              </a:ext>
            </a:extLst>
          </p:cNvPr>
          <p:cNvCxnSpPr>
            <a:cxnSpLocks/>
          </p:cNvCxnSpPr>
          <p:nvPr/>
        </p:nvCxnSpPr>
        <p:spPr>
          <a:xfrm flipV="1">
            <a:off x="6739801" y="2534431"/>
            <a:ext cx="913661" cy="727340"/>
          </a:xfrm>
          <a:prstGeom prst="line">
            <a:avLst/>
          </a:prstGeom>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0A7D59D4-6871-3FED-E918-61E635180814}"/>
              </a:ext>
            </a:extLst>
          </p:cNvPr>
          <p:cNvCxnSpPr>
            <a:cxnSpLocks/>
          </p:cNvCxnSpPr>
          <p:nvPr/>
        </p:nvCxnSpPr>
        <p:spPr>
          <a:xfrm>
            <a:off x="7034645" y="3791637"/>
            <a:ext cx="1191797" cy="0"/>
          </a:xfrm>
          <a:prstGeom prst="line">
            <a:avLst/>
          </a:prstGeom>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DADD1F6E-FF1D-92C4-8B1D-712F1645A822}"/>
              </a:ext>
            </a:extLst>
          </p:cNvPr>
          <p:cNvCxnSpPr>
            <a:cxnSpLocks/>
          </p:cNvCxnSpPr>
          <p:nvPr/>
        </p:nvCxnSpPr>
        <p:spPr>
          <a:xfrm>
            <a:off x="6848144" y="4250967"/>
            <a:ext cx="815477" cy="733935"/>
          </a:xfrm>
          <a:prstGeom prst="line">
            <a:avLst/>
          </a:prstGeom>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C0645C4B-3DB3-BC95-192C-0632263F3F5C}"/>
              </a:ext>
            </a:extLst>
          </p:cNvPr>
          <p:cNvCxnSpPr>
            <a:cxnSpLocks/>
          </p:cNvCxnSpPr>
          <p:nvPr/>
        </p:nvCxnSpPr>
        <p:spPr>
          <a:xfrm>
            <a:off x="3896591" y="3791637"/>
            <a:ext cx="1259390" cy="0"/>
          </a:xfrm>
          <a:prstGeom prst="line">
            <a:avLst/>
          </a:prstGeom>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1DE35004-86E9-BCF5-E380-33C43D93A80C}"/>
              </a:ext>
            </a:extLst>
          </p:cNvPr>
          <p:cNvCxnSpPr>
            <a:cxnSpLocks/>
          </p:cNvCxnSpPr>
          <p:nvPr/>
        </p:nvCxnSpPr>
        <p:spPr>
          <a:xfrm>
            <a:off x="4594942" y="2607134"/>
            <a:ext cx="857259" cy="728060"/>
          </a:xfrm>
          <a:prstGeom prst="line">
            <a:avLst/>
          </a:prstGeom>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F18613C8-2A2F-94F4-F194-7BF6E1BF9B58}"/>
              </a:ext>
            </a:extLst>
          </p:cNvPr>
          <p:cNvCxnSpPr>
            <a:cxnSpLocks/>
          </p:cNvCxnSpPr>
          <p:nvPr/>
        </p:nvCxnSpPr>
        <p:spPr>
          <a:xfrm flipV="1">
            <a:off x="4594942" y="4321503"/>
            <a:ext cx="910333" cy="884342"/>
          </a:xfrm>
          <a:prstGeom prst="line">
            <a:avLst/>
          </a:prstGeom>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63AA1094-F351-3EE4-56EF-0CF5EFC5BC5A}"/>
              </a:ext>
            </a:extLst>
          </p:cNvPr>
          <p:cNvCxnSpPr>
            <a:cxnSpLocks/>
          </p:cNvCxnSpPr>
          <p:nvPr/>
        </p:nvCxnSpPr>
        <p:spPr>
          <a:xfrm>
            <a:off x="6096000" y="4439920"/>
            <a:ext cx="0" cy="882672"/>
          </a:xfrm>
          <a:prstGeom prst="line">
            <a:avLst/>
          </a:prstGeom>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1C670222-1169-6410-A077-337FAFA171FE}"/>
              </a:ext>
            </a:extLst>
          </p:cNvPr>
          <p:cNvCxnSpPr>
            <a:cxnSpLocks/>
          </p:cNvCxnSpPr>
          <p:nvPr/>
        </p:nvCxnSpPr>
        <p:spPr>
          <a:xfrm>
            <a:off x="6096000" y="2288295"/>
            <a:ext cx="0" cy="882672"/>
          </a:xfrm>
          <a:prstGeom prst="line">
            <a:avLst/>
          </a:prstGeom>
        </p:spPr>
        <p:style>
          <a:lnRef idx="1">
            <a:schemeClr val="dk1"/>
          </a:lnRef>
          <a:fillRef idx="0">
            <a:schemeClr val="dk1"/>
          </a:fillRef>
          <a:effectRef idx="0">
            <a:schemeClr val="dk1"/>
          </a:effectRef>
          <a:fontRef idx="minor">
            <a:schemeClr val="tx1"/>
          </a:fontRef>
        </p:style>
      </p:cxnSp>
      <p:pic>
        <p:nvPicPr>
          <p:cNvPr id="20" name="Picture 4" descr="SDG 14 - Plattform Agenda 2030">
            <a:extLst>
              <a:ext uri="{FF2B5EF4-FFF2-40B4-BE49-F238E27FC236}">
                <a16:creationId xmlns:a16="http://schemas.microsoft.com/office/drawing/2014/main" id="{B3974637-95E1-7362-767F-353C5A5B82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20162" y="5076904"/>
            <a:ext cx="1012559" cy="101255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2" descr="Goal 15: Life on land">
            <a:extLst>
              <a:ext uri="{FF2B5EF4-FFF2-40B4-BE49-F238E27FC236}">
                <a16:creationId xmlns:a16="http://schemas.microsoft.com/office/drawing/2014/main" id="{7C2956D5-AAB2-BB5C-C412-FE953AF0780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84525" y="3224040"/>
            <a:ext cx="994809" cy="99480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Sustainable Development Goal 13 - Wikipedia">
            <a:extLst>
              <a:ext uri="{FF2B5EF4-FFF2-40B4-BE49-F238E27FC236}">
                <a16:creationId xmlns:a16="http://schemas.microsoft.com/office/drawing/2014/main" id="{C8E507C3-1082-7D3B-AC2A-2C2E5B407A8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05707" y="1511299"/>
            <a:ext cx="994809" cy="99480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4" descr="SDG 12 – Responsible Consumption And Production – Tourism for SDGs">
            <a:extLst>
              <a:ext uri="{FF2B5EF4-FFF2-40B4-BE49-F238E27FC236}">
                <a16:creationId xmlns:a16="http://schemas.microsoft.com/office/drawing/2014/main" id="{922B60D7-8031-DD37-6AC0-4766FF36A7D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00776" y="1207857"/>
            <a:ext cx="1007656" cy="100765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Goal 8 | Department of Economic and Social Affairs">
            <a:extLst>
              <a:ext uri="{FF2B5EF4-FFF2-40B4-BE49-F238E27FC236}">
                <a16:creationId xmlns:a16="http://schemas.microsoft.com/office/drawing/2014/main" id="{31271328-B359-C31C-0768-A714A7EB35C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74996" y="1534722"/>
            <a:ext cx="1007656" cy="100765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SDG 3 - Plattform Agenda 2030">
            <a:extLst>
              <a:ext uri="{FF2B5EF4-FFF2-40B4-BE49-F238E27FC236}">
                <a16:creationId xmlns:a16="http://schemas.microsoft.com/office/drawing/2014/main" id="{364CD7F7-B1EA-987B-3DA9-DD40D345DFC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40355" y="5395862"/>
            <a:ext cx="989919" cy="98991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Sustainable Development Goal 6 - Wikipedia">
            <a:extLst>
              <a:ext uri="{FF2B5EF4-FFF2-40B4-BE49-F238E27FC236}">
                <a16:creationId xmlns:a16="http://schemas.microsoft.com/office/drawing/2014/main" id="{6C07BE7C-A072-7342-C03F-8E152A751AB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489052" y="5103391"/>
            <a:ext cx="1044575" cy="104457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DG 7 - Plattform Agenda 2030">
            <a:extLst>
              <a:ext uri="{FF2B5EF4-FFF2-40B4-BE49-F238E27FC236}">
                <a16:creationId xmlns:a16="http://schemas.microsoft.com/office/drawing/2014/main" id="{60435E2D-3633-D194-703A-F40C9C28FCE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746722" y="3224040"/>
            <a:ext cx="973853" cy="973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56422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0B188F2D-AD5C-D73B-6329-DDB69D2AC448}"/>
              </a:ext>
            </a:extLst>
          </p:cNvPr>
          <p:cNvGraphicFramePr>
            <a:graphicFrameLocks noChangeAspect="1"/>
          </p:cNvGraphicFramePr>
          <p:nvPr>
            <p:custDataLst>
              <p:tags r:id="rId1"/>
            </p:custDataLst>
            <p:extLst>
              <p:ext uri="{D42A27DB-BD31-4B8C-83A1-F6EECF244321}">
                <p14:modId xmlns:p14="http://schemas.microsoft.com/office/powerpoint/2010/main" val="407483468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think-cell data - do not delete" hidden="1">
                        <a:extLst>
                          <a:ext uri="{FF2B5EF4-FFF2-40B4-BE49-F238E27FC236}">
                            <a16:creationId xmlns:a16="http://schemas.microsoft.com/office/drawing/2014/main" id="{0B188F2D-AD5C-D73B-6329-DDB69D2AC448}"/>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B59007A2-46F9-EA65-CDA8-BBCD7F4BB3E4}"/>
              </a:ext>
            </a:extLst>
          </p:cNvPr>
          <p:cNvSpPr>
            <a:spLocks noGrp="1"/>
          </p:cNvSpPr>
          <p:nvPr>
            <p:ph type="title"/>
          </p:nvPr>
        </p:nvSpPr>
        <p:spPr/>
        <p:txBody>
          <a:bodyPr vert="horz"/>
          <a:lstStyle/>
          <a:p>
            <a:r>
              <a:rPr lang="de-DE" noProof="0" dirty="0" err="1"/>
              <a:t>Introductory</a:t>
            </a:r>
            <a:r>
              <a:rPr lang="de-DE" noProof="0" dirty="0"/>
              <a:t> Tasks</a:t>
            </a:r>
          </a:p>
        </p:txBody>
      </p:sp>
      <p:sp>
        <p:nvSpPr>
          <p:cNvPr id="3" name="Text Placeholder 2">
            <a:extLst>
              <a:ext uri="{FF2B5EF4-FFF2-40B4-BE49-F238E27FC236}">
                <a16:creationId xmlns:a16="http://schemas.microsoft.com/office/drawing/2014/main" id="{2CBDD328-1C4A-DD6E-8EA3-64F054640B9F}"/>
              </a:ext>
            </a:extLst>
          </p:cNvPr>
          <p:cNvSpPr>
            <a:spLocks noGrp="1"/>
          </p:cNvSpPr>
          <p:nvPr>
            <p:ph type="body" sz="quarter" idx="13"/>
          </p:nvPr>
        </p:nvSpPr>
        <p:spPr/>
        <p:txBody>
          <a:bodyPr/>
          <a:lstStyle/>
          <a:p>
            <a:pPr marL="342900" indent="-342900">
              <a:lnSpc>
                <a:spcPct val="107000"/>
              </a:lnSpc>
              <a:spcAft>
                <a:spcPts val="400"/>
              </a:spcAft>
              <a:buFont typeface="+mj-lt"/>
              <a:buAutoNum type="arabicPeriod"/>
            </a:pPr>
            <a:r>
              <a:rPr lang="en-US" dirty="0">
                <a:latin typeface="+mj-lt"/>
              </a:rPr>
              <a:t>Which </a:t>
            </a:r>
            <a:r>
              <a:rPr lang="en-US" b="1" dirty="0">
                <a:latin typeface="+mj-lt"/>
              </a:rPr>
              <a:t>factors</a:t>
            </a:r>
            <a:r>
              <a:rPr lang="en-US" dirty="0">
                <a:latin typeface="+mj-lt"/>
              </a:rPr>
              <a:t> </a:t>
            </a:r>
            <a:r>
              <a:rPr lang="en-US" b="1" dirty="0">
                <a:latin typeface="+mj-lt"/>
              </a:rPr>
              <a:t>influence</a:t>
            </a:r>
            <a:r>
              <a:rPr lang="en-US" dirty="0">
                <a:latin typeface="+mj-lt"/>
              </a:rPr>
              <a:t> our consumption </a:t>
            </a:r>
            <a:r>
              <a:rPr lang="en-US" dirty="0" err="1">
                <a:latin typeface="+mj-lt"/>
              </a:rPr>
              <a:t>behaviour</a:t>
            </a:r>
            <a:r>
              <a:rPr lang="en-US" dirty="0">
                <a:latin typeface="+mj-lt"/>
              </a:rPr>
              <a:t> in the areas of </a:t>
            </a:r>
            <a:r>
              <a:rPr lang="en-US" b="1" dirty="0">
                <a:latin typeface="+mj-lt"/>
              </a:rPr>
              <a:t>food</a:t>
            </a:r>
            <a:r>
              <a:rPr lang="en-US" dirty="0">
                <a:latin typeface="+mj-lt"/>
              </a:rPr>
              <a:t>, </a:t>
            </a:r>
            <a:r>
              <a:rPr lang="en-US" b="1" dirty="0">
                <a:latin typeface="+mj-lt"/>
              </a:rPr>
              <a:t>consumer electronics</a:t>
            </a:r>
            <a:r>
              <a:rPr lang="en-US" dirty="0">
                <a:latin typeface="+mj-lt"/>
              </a:rPr>
              <a:t> and </a:t>
            </a:r>
            <a:r>
              <a:rPr lang="en-US" b="1" dirty="0">
                <a:latin typeface="+mj-lt"/>
              </a:rPr>
              <a:t>clothing</a:t>
            </a:r>
            <a:r>
              <a:rPr lang="en-US" dirty="0">
                <a:latin typeface="+mj-lt"/>
              </a:rPr>
              <a:t>?</a:t>
            </a:r>
          </a:p>
          <a:p>
            <a:pPr marL="342900" indent="-342900">
              <a:lnSpc>
                <a:spcPct val="107000"/>
              </a:lnSpc>
              <a:spcAft>
                <a:spcPts val="400"/>
              </a:spcAft>
              <a:buFont typeface="+mj-lt"/>
              <a:buAutoNum type="arabicPeriod"/>
            </a:pPr>
            <a:r>
              <a:rPr lang="en-US" dirty="0">
                <a:latin typeface="+mj-lt"/>
              </a:rPr>
              <a:t>In which area is </a:t>
            </a:r>
            <a:r>
              <a:rPr lang="en-US" b="1" dirty="0">
                <a:latin typeface="+mj-lt"/>
              </a:rPr>
              <a:t>awareness</a:t>
            </a:r>
            <a:r>
              <a:rPr lang="en-US" dirty="0">
                <a:latin typeface="+mj-lt"/>
              </a:rPr>
              <a:t> and </a:t>
            </a:r>
            <a:r>
              <a:rPr lang="en-US" b="1" dirty="0">
                <a:latin typeface="+mj-lt"/>
              </a:rPr>
              <a:t>engagement</a:t>
            </a:r>
            <a:r>
              <a:rPr lang="en-US" dirty="0">
                <a:latin typeface="+mj-lt"/>
              </a:rPr>
              <a:t> for environmentally friendly consumption </a:t>
            </a:r>
            <a:r>
              <a:rPr lang="en-US" b="1" dirty="0">
                <a:latin typeface="+mj-lt"/>
              </a:rPr>
              <a:t>highest</a:t>
            </a:r>
            <a:r>
              <a:rPr lang="en-US" dirty="0">
                <a:latin typeface="+mj-lt"/>
              </a:rPr>
              <a:t>, and in which areas is it lower? </a:t>
            </a:r>
          </a:p>
          <a:p>
            <a:pPr marL="342900" indent="-342900">
              <a:lnSpc>
                <a:spcPct val="107000"/>
              </a:lnSpc>
              <a:spcAft>
                <a:spcPts val="400"/>
              </a:spcAft>
              <a:buFont typeface="+mj-lt"/>
              <a:buAutoNum type="arabicPeriod"/>
            </a:pPr>
            <a:r>
              <a:rPr lang="en-US" dirty="0">
                <a:latin typeface="+mj-lt"/>
              </a:rPr>
              <a:t>Which </a:t>
            </a:r>
            <a:r>
              <a:rPr lang="en-US" b="1" dirty="0">
                <a:latin typeface="+mj-lt"/>
              </a:rPr>
              <a:t>arguments</a:t>
            </a:r>
            <a:r>
              <a:rPr lang="en-US" dirty="0">
                <a:latin typeface="+mj-lt"/>
              </a:rPr>
              <a:t> and </a:t>
            </a:r>
            <a:r>
              <a:rPr lang="en-US" b="1" dirty="0">
                <a:latin typeface="+mj-lt"/>
              </a:rPr>
              <a:t>barriers</a:t>
            </a:r>
            <a:r>
              <a:rPr lang="en-US" dirty="0">
                <a:latin typeface="+mj-lt"/>
              </a:rPr>
              <a:t> play a role? </a:t>
            </a:r>
          </a:p>
          <a:p>
            <a:pPr marL="342900" indent="-342900">
              <a:lnSpc>
                <a:spcPct val="107000"/>
              </a:lnSpc>
              <a:spcAft>
                <a:spcPts val="400"/>
              </a:spcAft>
              <a:buFont typeface="+mj-lt"/>
              <a:buAutoNum type="arabicPeriod"/>
            </a:pPr>
            <a:r>
              <a:rPr lang="en-US" dirty="0">
                <a:latin typeface="+mj-lt"/>
              </a:rPr>
              <a:t>What impact does </a:t>
            </a:r>
            <a:r>
              <a:rPr lang="en-US" b="1" dirty="0">
                <a:latin typeface="+mj-lt"/>
              </a:rPr>
              <a:t>online consumption</a:t>
            </a:r>
            <a:r>
              <a:rPr lang="en-US" dirty="0">
                <a:latin typeface="+mj-lt"/>
              </a:rPr>
              <a:t> have? </a:t>
            </a:r>
          </a:p>
          <a:p>
            <a:pPr marL="342900" indent="-342900">
              <a:lnSpc>
                <a:spcPct val="107000"/>
              </a:lnSpc>
              <a:spcAft>
                <a:spcPts val="400"/>
              </a:spcAft>
              <a:buFont typeface="+mj-lt"/>
              <a:buAutoNum type="arabicPeriod"/>
            </a:pPr>
            <a:r>
              <a:rPr lang="en-US" dirty="0">
                <a:latin typeface="+mj-lt"/>
              </a:rPr>
              <a:t>How could </a:t>
            </a:r>
            <a:r>
              <a:rPr lang="en-US" b="1" dirty="0">
                <a:latin typeface="+mj-lt"/>
              </a:rPr>
              <a:t>consumption </a:t>
            </a:r>
            <a:r>
              <a:rPr lang="en-US" b="1" dirty="0" err="1">
                <a:latin typeface="+mj-lt"/>
              </a:rPr>
              <a:t>behaviour</a:t>
            </a:r>
            <a:r>
              <a:rPr lang="en-US" dirty="0">
                <a:latin typeface="+mj-lt"/>
              </a:rPr>
              <a:t> be made more </a:t>
            </a:r>
            <a:r>
              <a:rPr lang="en-US" b="1" dirty="0">
                <a:latin typeface="+mj-lt"/>
              </a:rPr>
              <a:t>environmentally friendly</a:t>
            </a:r>
            <a:r>
              <a:rPr lang="en-US" dirty="0">
                <a:latin typeface="+mj-lt"/>
              </a:rPr>
              <a:t>?</a:t>
            </a:r>
          </a:p>
          <a:p>
            <a:pPr marL="0" indent="0">
              <a:lnSpc>
                <a:spcPct val="107000"/>
              </a:lnSpc>
              <a:spcAft>
                <a:spcPts val="400"/>
              </a:spcAft>
              <a:buNone/>
            </a:pPr>
            <a:endParaRPr lang="de-DE" sz="1800" noProof="0" dirty="0"/>
          </a:p>
          <a:p>
            <a:pPr>
              <a:lnSpc>
                <a:spcPct val="107000"/>
              </a:lnSpc>
              <a:spcAft>
                <a:spcPts val="400"/>
              </a:spcAft>
            </a:pPr>
            <a:endParaRPr lang="de-DE" noProof="0" dirty="0"/>
          </a:p>
          <a:p>
            <a:pPr>
              <a:lnSpc>
                <a:spcPct val="107000"/>
              </a:lnSpc>
              <a:spcAft>
                <a:spcPts val="400"/>
              </a:spcAft>
            </a:pPr>
            <a:endParaRPr lang="de-DE" sz="1800" noProof="0" dirty="0"/>
          </a:p>
          <a:p>
            <a:pPr marL="0" indent="0">
              <a:lnSpc>
                <a:spcPct val="107000"/>
              </a:lnSpc>
              <a:spcAft>
                <a:spcPts val="400"/>
              </a:spcAft>
              <a:buNone/>
            </a:pPr>
            <a:r>
              <a:rPr lang="de-DE" sz="1800" b="1" noProof="0" dirty="0"/>
              <a:t>Source </a:t>
            </a:r>
            <a:r>
              <a:rPr lang="de-DE" sz="1800" b="1" noProof="0" dirty="0" err="1"/>
              <a:t>of</a:t>
            </a:r>
            <a:r>
              <a:rPr lang="de-DE" sz="1800" b="1" noProof="0" dirty="0"/>
              <a:t> </a:t>
            </a:r>
            <a:r>
              <a:rPr lang="de-DE" sz="1800" b="1" noProof="0" dirty="0" err="1"/>
              <a:t>knowledge</a:t>
            </a:r>
            <a:endParaRPr lang="de-DE" sz="1800" kern="100" noProof="0" dirty="0">
              <a:effectLst/>
              <a:ea typeface="Calibri" panose="020F0502020204030204" pitchFamily="34" charset="0"/>
              <a:cs typeface="Times New Roman" panose="02020603050405020304" pitchFamily="18" charset="0"/>
              <a:hlinkClick r:id="rId5"/>
            </a:endParaRPr>
          </a:p>
          <a:p>
            <a:pPr marL="0" indent="0">
              <a:lnSpc>
                <a:spcPct val="107000"/>
              </a:lnSpc>
              <a:spcAft>
                <a:spcPts val="400"/>
              </a:spcAft>
              <a:buNone/>
            </a:pPr>
            <a:r>
              <a:rPr lang="de-DE" kern="100" noProof="0" dirty="0">
                <a:effectLst/>
                <a:ea typeface="Calibri" panose="020F0502020204030204" pitchFamily="34" charset="0"/>
                <a:cs typeface="Times New Roman" panose="02020603050405020304" pitchFamily="18" charset="0"/>
                <a:hlinkClick r:id="rId6"/>
              </a:rPr>
              <a:t>Swiss Sustainable Consumption Observatory (SSCO) 2021-2023. Key Insights From the First Three Waves</a:t>
            </a:r>
            <a:endParaRPr lang="de-DE" noProof="0" dirty="0"/>
          </a:p>
        </p:txBody>
      </p:sp>
      <p:sp>
        <p:nvSpPr>
          <p:cNvPr id="4" name="Slide Number Placeholder 3">
            <a:extLst>
              <a:ext uri="{FF2B5EF4-FFF2-40B4-BE49-F238E27FC236}">
                <a16:creationId xmlns:a16="http://schemas.microsoft.com/office/drawing/2014/main" id="{15CC2A20-2057-8B4B-5D65-286767094718}"/>
              </a:ext>
            </a:extLst>
          </p:cNvPr>
          <p:cNvSpPr>
            <a:spLocks noGrp="1"/>
          </p:cNvSpPr>
          <p:nvPr>
            <p:ph type="sldNum" sz="quarter" idx="14"/>
          </p:nvPr>
        </p:nvSpPr>
        <p:spPr/>
        <p:txBody>
          <a:bodyPr/>
          <a:lstStyle/>
          <a:p>
            <a:fld id="{476BE59D-4918-439E-9CBF-5840B2847889}" type="slidenum">
              <a:rPr lang="de-DE" noProof="0" smtClean="0"/>
              <a:pPr/>
              <a:t>6</a:t>
            </a:fld>
            <a:endParaRPr lang="de-DE" noProof="0" dirty="0"/>
          </a:p>
        </p:txBody>
      </p:sp>
      <p:sp>
        <p:nvSpPr>
          <p:cNvPr id="5" name="Footer Placeholder 4">
            <a:extLst>
              <a:ext uri="{FF2B5EF4-FFF2-40B4-BE49-F238E27FC236}">
                <a16:creationId xmlns:a16="http://schemas.microsoft.com/office/drawing/2014/main" id="{52AD0755-CDBD-5076-9930-4CBF2FAE3031}"/>
              </a:ext>
            </a:extLst>
          </p:cNvPr>
          <p:cNvSpPr>
            <a:spLocks noGrp="1"/>
          </p:cNvSpPr>
          <p:nvPr>
            <p:ph type="ftr" sz="quarter" idx="15"/>
          </p:nvPr>
        </p:nvSpPr>
        <p:spPr/>
        <p:txBody>
          <a:bodyPr/>
          <a:lstStyle/>
          <a:p>
            <a:r>
              <a:rPr lang="de-DE" noProof="0" dirty="0"/>
              <a:t>NFP 73 – Sustainable Economy</a:t>
            </a:r>
          </a:p>
        </p:txBody>
      </p:sp>
    </p:spTree>
    <p:extLst>
      <p:ext uri="{BB962C8B-B14F-4D97-AF65-F5344CB8AC3E}">
        <p14:creationId xmlns:p14="http://schemas.microsoft.com/office/powerpoint/2010/main" val="13582358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83406C-41EF-6CFD-E6A6-39B2E2E39BA1}"/>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016E575F-6745-D316-C114-6335403A4662}"/>
              </a:ext>
            </a:extLst>
          </p:cNvPr>
          <p:cNvGraphicFramePr>
            <a:graphicFrameLocks noChangeAspect="1"/>
          </p:cNvGraphicFramePr>
          <p:nvPr>
            <p:custDataLst>
              <p:tags r:id="rId1"/>
            </p:custDataLst>
            <p:extLst>
              <p:ext uri="{D42A27DB-BD31-4B8C-83A1-F6EECF244321}">
                <p14:modId xmlns:p14="http://schemas.microsoft.com/office/powerpoint/2010/main" val="1065440541"/>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think-cell data - do not delete" hidden="1">
                        <a:extLst>
                          <a:ext uri="{FF2B5EF4-FFF2-40B4-BE49-F238E27FC236}">
                            <a16:creationId xmlns:a16="http://schemas.microsoft.com/office/drawing/2014/main" id="{016E575F-6745-D316-C114-6335403A4662}"/>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D7739188-02F9-F201-5DDD-D73913DA804E}"/>
              </a:ext>
            </a:extLst>
          </p:cNvPr>
          <p:cNvSpPr>
            <a:spLocks noGrp="1"/>
          </p:cNvSpPr>
          <p:nvPr>
            <p:ph type="title"/>
          </p:nvPr>
        </p:nvSpPr>
        <p:spPr/>
        <p:txBody>
          <a:bodyPr vert="horz"/>
          <a:lstStyle/>
          <a:p>
            <a:r>
              <a:rPr lang="de-DE" dirty="0"/>
              <a:t>Sustainable </a:t>
            </a:r>
            <a:r>
              <a:rPr lang="de-DE" dirty="0" err="1"/>
              <a:t>Behaviour</a:t>
            </a:r>
            <a:r>
              <a:rPr lang="de-DE" dirty="0"/>
              <a:t> – Background and </a:t>
            </a:r>
            <a:r>
              <a:rPr lang="de-DE" dirty="0" err="1"/>
              <a:t>Aim</a:t>
            </a:r>
            <a:endParaRPr lang="de-DE" noProof="0" dirty="0"/>
          </a:p>
        </p:txBody>
      </p:sp>
      <p:sp>
        <p:nvSpPr>
          <p:cNvPr id="4" name="Slide Number Placeholder 3">
            <a:extLst>
              <a:ext uri="{FF2B5EF4-FFF2-40B4-BE49-F238E27FC236}">
                <a16:creationId xmlns:a16="http://schemas.microsoft.com/office/drawing/2014/main" id="{2D3070C1-359E-866E-7F00-4B76408F25B4}"/>
              </a:ext>
            </a:extLst>
          </p:cNvPr>
          <p:cNvSpPr>
            <a:spLocks noGrp="1"/>
          </p:cNvSpPr>
          <p:nvPr>
            <p:ph type="sldNum" sz="quarter" idx="14"/>
          </p:nvPr>
        </p:nvSpPr>
        <p:spPr/>
        <p:txBody>
          <a:bodyPr/>
          <a:lstStyle/>
          <a:p>
            <a:fld id="{476BE59D-4918-439E-9CBF-5840B2847889}" type="slidenum">
              <a:rPr lang="de-DE" noProof="0" smtClean="0"/>
              <a:pPr/>
              <a:t>7</a:t>
            </a:fld>
            <a:endParaRPr lang="de-DE" noProof="0" dirty="0"/>
          </a:p>
        </p:txBody>
      </p:sp>
      <p:sp>
        <p:nvSpPr>
          <p:cNvPr id="11" name="Textplatzhalter 10">
            <a:extLst>
              <a:ext uri="{FF2B5EF4-FFF2-40B4-BE49-F238E27FC236}">
                <a16:creationId xmlns:a16="http://schemas.microsoft.com/office/drawing/2014/main" id="{C3754AC1-7B0D-66BC-84C2-1E2A7067DBBF}"/>
              </a:ext>
            </a:extLst>
          </p:cNvPr>
          <p:cNvSpPr>
            <a:spLocks noGrp="1"/>
          </p:cNvSpPr>
          <p:nvPr>
            <p:ph type="body" sz="quarter" idx="13"/>
          </p:nvPr>
        </p:nvSpPr>
        <p:spPr>
          <a:xfrm>
            <a:off x="479426" y="2384425"/>
            <a:ext cx="3455988" cy="3636963"/>
          </a:xfrm>
        </p:spPr>
        <p:txBody>
          <a:bodyPr lIns="36000"/>
          <a:lstStyle/>
          <a:p>
            <a:pPr marL="0" indent="0">
              <a:buNone/>
            </a:pPr>
            <a:r>
              <a:rPr lang="en-US" sz="1700" noProof="0" dirty="0"/>
              <a:t>The SSCO cross‑sectional survey brings together researchers from various projects on sustainable consumption and expands knowledge about the consumption </a:t>
            </a:r>
            <a:r>
              <a:rPr lang="en-US" sz="1700" noProof="0" dirty="0" err="1"/>
              <a:t>behaviour</a:t>
            </a:r>
            <a:r>
              <a:rPr lang="en-US" sz="1700" noProof="0" dirty="0"/>
              <a:t> of the Swiss population. The focus is on regular, representative surveys on </a:t>
            </a:r>
            <a:r>
              <a:rPr lang="en-US" sz="1700" b="1" noProof="0" dirty="0"/>
              <a:t>nutrition</a:t>
            </a:r>
            <a:r>
              <a:rPr lang="en-US" sz="1700" noProof="0" dirty="0"/>
              <a:t>, </a:t>
            </a:r>
            <a:r>
              <a:rPr lang="en-US" sz="1700" b="1" noProof="0" dirty="0"/>
              <a:t>clothing </a:t>
            </a:r>
            <a:r>
              <a:rPr lang="en-US" sz="1700" noProof="0" dirty="0"/>
              <a:t>and </a:t>
            </a:r>
            <a:r>
              <a:rPr lang="en-US" sz="1700" b="1" noProof="0" dirty="0"/>
              <a:t>electronics.</a:t>
            </a:r>
            <a:endParaRPr lang="de-DE" sz="1700" b="1" noProof="0" dirty="0"/>
          </a:p>
        </p:txBody>
      </p:sp>
      <p:sp>
        <p:nvSpPr>
          <p:cNvPr id="3" name="Text Placeholder 2">
            <a:extLst>
              <a:ext uri="{FF2B5EF4-FFF2-40B4-BE49-F238E27FC236}">
                <a16:creationId xmlns:a16="http://schemas.microsoft.com/office/drawing/2014/main" id="{F97360A3-C700-1EFD-9E73-EB61FACB0D04}"/>
              </a:ext>
            </a:extLst>
          </p:cNvPr>
          <p:cNvSpPr>
            <a:spLocks noGrp="1"/>
          </p:cNvSpPr>
          <p:nvPr>
            <p:ph type="body" sz="quarter" idx="12"/>
          </p:nvPr>
        </p:nvSpPr>
        <p:spPr>
          <a:xfrm>
            <a:off x="479426" y="1808163"/>
            <a:ext cx="3455990" cy="392844"/>
          </a:xfrm>
        </p:spPr>
        <p:txBody>
          <a:bodyPr/>
          <a:lstStyle/>
          <a:p>
            <a:pPr marL="0" indent="0">
              <a:lnSpc>
                <a:spcPct val="100000"/>
              </a:lnSpc>
              <a:buNone/>
            </a:pPr>
            <a:r>
              <a:rPr lang="de-DE" sz="1800" noProof="0" dirty="0"/>
              <a:t>Background</a:t>
            </a:r>
          </a:p>
        </p:txBody>
      </p:sp>
      <p:sp>
        <p:nvSpPr>
          <p:cNvPr id="5" name="Footer Placeholder 4">
            <a:extLst>
              <a:ext uri="{FF2B5EF4-FFF2-40B4-BE49-F238E27FC236}">
                <a16:creationId xmlns:a16="http://schemas.microsoft.com/office/drawing/2014/main" id="{385AE2D3-0390-B5D1-2434-B8197A3C3F14}"/>
              </a:ext>
            </a:extLst>
          </p:cNvPr>
          <p:cNvSpPr>
            <a:spLocks noGrp="1"/>
          </p:cNvSpPr>
          <p:nvPr>
            <p:ph type="ftr" sz="quarter" idx="17"/>
          </p:nvPr>
        </p:nvSpPr>
        <p:spPr/>
        <p:txBody>
          <a:bodyPr/>
          <a:lstStyle/>
          <a:p>
            <a:r>
              <a:rPr lang="de-DE" noProof="0" dirty="0"/>
              <a:t>NFP 73 – Sustainable Economy</a:t>
            </a:r>
          </a:p>
        </p:txBody>
      </p:sp>
      <p:sp>
        <p:nvSpPr>
          <p:cNvPr id="14" name="Textplatzhalter 13">
            <a:extLst>
              <a:ext uri="{FF2B5EF4-FFF2-40B4-BE49-F238E27FC236}">
                <a16:creationId xmlns:a16="http://schemas.microsoft.com/office/drawing/2014/main" id="{43B44798-3205-37B0-D263-095A5DFBC610}"/>
              </a:ext>
            </a:extLst>
          </p:cNvPr>
          <p:cNvSpPr>
            <a:spLocks noGrp="1"/>
          </p:cNvSpPr>
          <p:nvPr>
            <p:ph type="body" sz="quarter" idx="18"/>
          </p:nvPr>
        </p:nvSpPr>
        <p:spPr>
          <a:xfrm>
            <a:off x="4367212" y="2384425"/>
            <a:ext cx="3571443" cy="3636963"/>
          </a:xfrm>
        </p:spPr>
        <p:txBody>
          <a:bodyPr lIns="36000"/>
          <a:lstStyle/>
          <a:p>
            <a:pPr marL="0" indent="0" fontAlgn="t">
              <a:buNone/>
            </a:pPr>
            <a:r>
              <a:rPr lang="en-US" sz="1700" dirty="0"/>
              <a:t>The aim of the SSCO is to capture</a:t>
            </a:r>
          </a:p>
          <a:p>
            <a:pPr marL="0" indent="0" fontAlgn="t">
              <a:buNone/>
            </a:pPr>
            <a:r>
              <a:rPr lang="en-US" sz="1700" dirty="0"/>
              <a:t>the </a:t>
            </a:r>
            <a:r>
              <a:rPr lang="en-US" sz="1700" b="1" dirty="0"/>
              <a:t>attitudes, motivations</a:t>
            </a:r>
            <a:r>
              <a:rPr lang="en-US" sz="1700" dirty="0"/>
              <a:t> and </a:t>
            </a:r>
            <a:r>
              <a:rPr lang="en-US" sz="1700" dirty="0" err="1"/>
              <a:t>behaviours</a:t>
            </a:r>
            <a:r>
              <a:rPr lang="en-US" sz="1700" dirty="0"/>
              <a:t> of the </a:t>
            </a:r>
            <a:r>
              <a:rPr lang="en-US" sz="1700" b="1" dirty="0"/>
              <a:t>Swiss population </a:t>
            </a:r>
            <a:r>
              <a:rPr lang="en-US" sz="1700" dirty="0"/>
              <a:t>regarding sustainable consumption </a:t>
            </a:r>
            <a:r>
              <a:rPr lang="en-US" sz="1700" b="1" dirty="0"/>
              <a:t>over the long term</a:t>
            </a:r>
            <a:r>
              <a:rPr lang="en-US" sz="1700" dirty="0"/>
              <a:t>. The survey serves as an information source for decision‑makers in industry, politics and civil society </a:t>
            </a:r>
            <a:r>
              <a:rPr lang="en-US" sz="1700" dirty="0" err="1"/>
              <a:t>organisations</a:t>
            </a:r>
            <a:r>
              <a:rPr lang="en-US" sz="1700" dirty="0"/>
              <a:t> in order to promote the transition towards sustainable consumption.</a:t>
            </a:r>
          </a:p>
        </p:txBody>
      </p:sp>
      <p:sp>
        <p:nvSpPr>
          <p:cNvPr id="15" name="Textplatzhalter 14">
            <a:extLst>
              <a:ext uri="{FF2B5EF4-FFF2-40B4-BE49-F238E27FC236}">
                <a16:creationId xmlns:a16="http://schemas.microsoft.com/office/drawing/2014/main" id="{084085C3-CFBB-C8A6-4460-0B883FA2E775}"/>
              </a:ext>
            </a:extLst>
          </p:cNvPr>
          <p:cNvSpPr>
            <a:spLocks noGrp="1"/>
          </p:cNvSpPr>
          <p:nvPr>
            <p:ph type="body" sz="quarter" idx="19"/>
          </p:nvPr>
        </p:nvSpPr>
        <p:spPr>
          <a:xfrm>
            <a:off x="4367212" y="1808163"/>
            <a:ext cx="3455990" cy="392844"/>
          </a:xfrm>
        </p:spPr>
        <p:txBody>
          <a:bodyPr/>
          <a:lstStyle/>
          <a:p>
            <a:r>
              <a:rPr lang="de-DE" sz="1800" noProof="0" dirty="0" err="1"/>
              <a:t>Aim</a:t>
            </a:r>
            <a:endParaRPr lang="de-DE" sz="1800" noProof="0" dirty="0"/>
          </a:p>
        </p:txBody>
      </p:sp>
      <p:pic>
        <p:nvPicPr>
          <p:cNvPr id="16" name="Picture Placeholder 5" descr="A person holding a bottle and a phone&#10;&#10;AI-generated content may be incorrect.">
            <a:extLst>
              <a:ext uri="{FF2B5EF4-FFF2-40B4-BE49-F238E27FC236}">
                <a16:creationId xmlns:a16="http://schemas.microsoft.com/office/drawing/2014/main" id="{9E55F06F-74D4-95C0-AD0B-7969EFCDE0B5}"/>
              </a:ext>
            </a:extLst>
          </p:cNvPr>
          <p:cNvPicPr>
            <a:picLocks noGrp="1" noChangeAspect="1"/>
          </p:cNvPicPr>
          <p:nvPr>
            <p:ph type="pic" sz="quarter" idx="16"/>
          </p:nvPr>
        </p:nvPicPr>
        <p:blipFill>
          <a:blip r:embed="rId5">
            <a:extLst>
              <a:ext uri="{28A0092B-C50C-407E-A947-70E740481C1C}">
                <a14:useLocalDpi xmlns:a14="http://schemas.microsoft.com/office/drawing/2010/main" val="0"/>
              </a:ext>
            </a:extLst>
          </a:blip>
          <a:srcRect l="22716" r="22716"/>
          <a:stretch>
            <a:fillRect/>
          </a:stretch>
        </p:blipFill>
        <p:spPr/>
      </p:pic>
    </p:spTree>
    <p:extLst>
      <p:ext uri="{BB962C8B-B14F-4D97-AF65-F5344CB8AC3E}">
        <p14:creationId xmlns:p14="http://schemas.microsoft.com/office/powerpoint/2010/main" val="42587353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5DDE98-E89F-0DC9-81F8-198CED227C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8BC7CA-E98F-5001-6F92-88F10B0CB42F}"/>
              </a:ext>
            </a:extLst>
          </p:cNvPr>
          <p:cNvSpPr>
            <a:spLocks noGrp="1"/>
          </p:cNvSpPr>
          <p:nvPr>
            <p:ph type="title"/>
          </p:nvPr>
        </p:nvSpPr>
        <p:spPr/>
        <p:txBody>
          <a:bodyPr/>
          <a:lstStyle/>
          <a:p>
            <a:r>
              <a:rPr lang="de-DE" noProof="0" dirty="0" err="1"/>
              <a:t>Results</a:t>
            </a:r>
            <a:r>
              <a:rPr lang="de-DE" noProof="0" dirty="0"/>
              <a:t> I</a:t>
            </a:r>
          </a:p>
        </p:txBody>
      </p:sp>
      <p:sp>
        <p:nvSpPr>
          <p:cNvPr id="3" name="Text Placeholder 2">
            <a:extLst>
              <a:ext uri="{FF2B5EF4-FFF2-40B4-BE49-F238E27FC236}">
                <a16:creationId xmlns:a16="http://schemas.microsoft.com/office/drawing/2014/main" id="{2C2671E0-8529-21B6-9A52-EEFD802E8425}"/>
              </a:ext>
            </a:extLst>
          </p:cNvPr>
          <p:cNvSpPr>
            <a:spLocks noGrp="1"/>
          </p:cNvSpPr>
          <p:nvPr>
            <p:ph type="body" sz="quarter" idx="13"/>
          </p:nvPr>
        </p:nvSpPr>
        <p:spPr>
          <a:xfrm>
            <a:off x="479425" y="2977164"/>
            <a:ext cx="3455988" cy="3238431"/>
          </a:xfrm>
        </p:spPr>
        <p:txBody>
          <a:bodyPr/>
          <a:lstStyle/>
          <a:p>
            <a:r>
              <a:rPr lang="en-US" dirty="0">
                <a:solidFill>
                  <a:srgbClr val="83D0F5"/>
                </a:solidFill>
              </a:rPr>
              <a:t>Awareness </a:t>
            </a:r>
            <a:r>
              <a:rPr lang="en-US" dirty="0"/>
              <a:t>and </a:t>
            </a:r>
            <a:r>
              <a:rPr lang="en-US" dirty="0">
                <a:solidFill>
                  <a:srgbClr val="83D0F5"/>
                </a:solidFill>
              </a:rPr>
              <a:t>engagement </a:t>
            </a:r>
            <a:r>
              <a:rPr lang="en-US" dirty="0"/>
              <a:t>for sustainable </a:t>
            </a:r>
            <a:r>
              <a:rPr lang="en-US" dirty="0" err="1"/>
              <a:t>behaviour</a:t>
            </a:r>
            <a:r>
              <a:rPr lang="en-US" dirty="0"/>
              <a:t> appear to be </a:t>
            </a:r>
            <a:r>
              <a:rPr lang="en-US" dirty="0">
                <a:solidFill>
                  <a:srgbClr val="83D0F5"/>
                </a:solidFill>
              </a:rPr>
              <a:t>most developed </a:t>
            </a:r>
            <a:r>
              <a:rPr lang="en-US" dirty="0"/>
              <a:t>in the </a:t>
            </a:r>
            <a:r>
              <a:rPr lang="en-US" dirty="0">
                <a:solidFill>
                  <a:srgbClr val="83D0F5"/>
                </a:solidFill>
              </a:rPr>
              <a:t>area of food</a:t>
            </a:r>
            <a:r>
              <a:rPr lang="en-US" dirty="0"/>
              <a:t>, followed by </a:t>
            </a:r>
            <a:r>
              <a:rPr lang="en-US" dirty="0">
                <a:solidFill>
                  <a:srgbClr val="83D0F5"/>
                </a:solidFill>
              </a:rPr>
              <a:t>clothing.</a:t>
            </a:r>
            <a:r>
              <a:rPr lang="en-US" dirty="0"/>
              <a:t> In consumer electronics, environmentally friendly attitudes and </a:t>
            </a:r>
            <a:r>
              <a:rPr lang="en-US" dirty="0" err="1"/>
              <a:t>behaviours</a:t>
            </a:r>
            <a:r>
              <a:rPr lang="en-US" dirty="0"/>
              <a:t> are significantly less pronounced.</a:t>
            </a:r>
            <a:endParaRPr lang="en-GB" dirty="0"/>
          </a:p>
          <a:p>
            <a:endParaRPr lang="de-DE" noProof="0" dirty="0"/>
          </a:p>
        </p:txBody>
      </p:sp>
      <p:sp>
        <p:nvSpPr>
          <p:cNvPr id="4" name="Slide Number Placeholder 3">
            <a:extLst>
              <a:ext uri="{FF2B5EF4-FFF2-40B4-BE49-F238E27FC236}">
                <a16:creationId xmlns:a16="http://schemas.microsoft.com/office/drawing/2014/main" id="{0A92BC4D-E009-EA60-5693-410F2F60FC46}"/>
              </a:ext>
            </a:extLst>
          </p:cNvPr>
          <p:cNvSpPr>
            <a:spLocks noGrp="1"/>
          </p:cNvSpPr>
          <p:nvPr>
            <p:ph type="sldNum" sz="quarter" idx="14"/>
          </p:nvPr>
        </p:nvSpPr>
        <p:spPr/>
        <p:txBody>
          <a:bodyPr/>
          <a:lstStyle/>
          <a:p>
            <a:fld id="{476BE59D-4918-439E-9CBF-5840B2847889}" type="slidenum">
              <a:rPr lang="de-DE" noProof="0" smtClean="0"/>
              <a:pPr/>
              <a:t>8</a:t>
            </a:fld>
            <a:endParaRPr lang="de-DE" noProof="0" dirty="0"/>
          </a:p>
        </p:txBody>
      </p:sp>
      <p:sp>
        <p:nvSpPr>
          <p:cNvPr id="6" name="Textplatzhalter 5">
            <a:extLst>
              <a:ext uri="{FF2B5EF4-FFF2-40B4-BE49-F238E27FC236}">
                <a16:creationId xmlns:a16="http://schemas.microsoft.com/office/drawing/2014/main" id="{D43CCAD9-2233-D290-9AE1-218984CB1E2F}"/>
              </a:ext>
            </a:extLst>
          </p:cNvPr>
          <p:cNvSpPr>
            <a:spLocks noGrp="1"/>
          </p:cNvSpPr>
          <p:nvPr>
            <p:ph type="body" sz="quarter" idx="15"/>
          </p:nvPr>
        </p:nvSpPr>
        <p:spPr>
          <a:xfrm>
            <a:off x="4367213" y="2977164"/>
            <a:ext cx="3455988" cy="3238432"/>
          </a:xfrm>
        </p:spPr>
        <p:txBody>
          <a:bodyPr/>
          <a:lstStyle/>
          <a:p>
            <a:r>
              <a:rPr lang="en-US" dirty="0"/>
              <a:t>These </a:t>
            </a:r>
            <a:r>
              <a:rPr lang="en-US" dirty="0" err="1">
                <a:solidFill>
                  <a:srgbClr val="83D0F5"/>
                </a:solidFill>
              </a:rPr>
              <a:t>behavioural</a:t>
            </a:r>
            <a:r>
              <a:rPr lang="en-US" dirty="0">
                <a:solidFill>
                  <a:srgbClr val="83D0F5"/>
                </a:solidFill>
              </a:rPr>
              <a:t> patterns </a:t>
            </a:r>
            <a:r>
              <a:rPr lang="en-US" dirty="0"/>
              <a:t>are influenced by the desire to protect the environment: when </a:t>
            </a:r>
            <a:r>
              <a:rPr lang="en-US" dirty="0">
                <a:solidFill>
                  <a:srgbClr val="83D0F5"/>
                </a:solidFill>
              </a:rPr>
              <a:t>purchasing food</a:t>
            </a:r>
            <a:r>
              <a:rPr lang="en-US" dirty="0"/>
              <a:t>, consumers think more frequently about their </a:t>
            </a:r>
            <a:r>
              <a:rPr lang="en-US" dirty="0">
                <a:solidFill>
                  <a:srgbClr val="83D0F5"/>
                </a:solidFill>
              </a:rPr>
              <a:t>relationship with nature </a:t>
            </a:r>
            <a:r>
              <a:rPr lang="en-US" dirty="0"/>
              <a:t>and the </a:t>
            </a:r>
            <a:r>
              <a:rPr lang="en-US" dirty="0">
                <a:solidFill>
                  <a:srgbClr val="83D0F5"/>
                </a:solidFill>
              </a:rPr>
              <a:t>environment </a:t>
            </a:r>
            <a:r>
              <a:rPr lang="en-US" dirty="0"/>
              <a:t>than when </a:t>
            </a:r>
            <a:r>
              <a:rPr lang="en-US" dirty="0">
                <a:solidFill>
                  <a:srgbClr val="83D0F5"/>
                </a:solidFill>
              </a:rPr>
              <a:t>buying clothing </a:t>
            </a:r>
            <a:r>
              <a:rPr lang="en-US" dirty="0"/>
              <a:t>or </a:t>
            </a:r>
            <a:r>
              <a:rPr lang="en-US" dirty="0">
                <a:solidFill>
                  <a:srgbClr val="83D0F5"/>
                </a:solidFill>
              </a:rPr>
              <a:t>electronics.</a:t>
            </a:r>
            <a:endParaRPr lang="en-GB" dirty="0">
              <a:solidFill>
                <a:srgbClr val="83D0F5"/>
              </a:solidFill>
            </a:endParaRPr>
          </a:p>
          <a:p>
            <a:endParaRPr lang="de-DE" noProof="0" dirty="0"/>
          </a:p>
        </p:txBody>
      </p:sp>
      <p:sp>
        <p:nvSpPr>
          <p:cNvPr id="7" name="Textplatzhalter 6">
            <a:extLst>
              <a:ext uri="{FF2B5EF4-FFF2-40B4-BE49-F238E27FC236}">
                <a16:creationId xmlns:a16="http://schemas.microsoft.com/office/drawing/2014/main" id="{677D329B-4661-FC4C-0AE4-1927B8CC754B}"/>
              </a:ext>
            </a:extLst>
          </p:cNvPr>
          <p:cNvSpPr>
            <a:spLocks noGrp="1"/>
          </p:cNvSpPr>
          <p:nvPr>
            <p:ph type="body" sz="quarter" idx="16"/>
          </p:nvPr>
        </p:nvSpPr>
        <p:spPr>
          <a:xfrm>
            <a:off x="8255001" y="2977164"/>
            <a:ext cx="3455988" cy="3238432"/>
          </a:xfrm>
        </p:spPr>
        <p:txBody>
          <a:bodyPr/>
          <a:lstStyle/>
          <a:p>
            <a:r>
              <a:rPr lang="en-US" dirty="0"/>
              <a:t>Half of respondents eat an unrestricted diet, </a:t>
            </a:r>
            <a:r>
              <a:rPr lang="en-US" dirty="0">
                <a:solidFill>
                  <a:srgbClr val="83D0F5"/>
                </a:solidFill>
              </a:rPr>
              <a:t>one third </a:t>
            </a:r>
            <a:r>
              <a:rPr lang="en-US" dirty="0"/>
              <a:t>follow a </a:t>
            </a:r>
            <a:r>
              <a:rPr lang="en-US" dirty="0">
                <a:solidFill>
                  <a:srgbClr val="83D0F5"/>
                </a:solidFill>
              </a:rPr>
              <a:t>flexitarian diet</a:t>
            </a:r>
            <a:r>
              <a:rPr lang="en-US" dirty="0"/>
              <a:t>, and around </a:t>
            </a:r>
            <a:r>
              <a:rPr lang="en-US" dirty="0">
                <a:solidFill>
                  <a:srgbClr val="83D0F5"/>
                </a:solidFill>
              </a:rPr>
              <a:t>10% are vegetarian </a:t>
            </a:r>
            <a:r>
              <a:rPr lang="en-US" dirty="0"/>
              <a:t>or </a:t>
            </a:r>
            <a:r>
              <a:rPr lang="en-US" dirty="0">
                <a:solidFill>
                  <a:srgbClr val="83D0F5"/>
                </a:solidFill>
              </a:rPr>
              <a:t>vegan. </a:t>
            </a:r>
            <a:r>
              <a:rPr lang="en-US" dirty="0"/>
              <a:t>The majority would like to consume less meat and dairy products. Up to </a:t>
            </a:r>
            <a:r>
              <a:rPr lang="en-US" dirty="0">
                <a:solidFill>
                  <a:srgbClr val="83D0F5"/>
                </a:solidFill>
              </a:rPr>
              <a:t>10% </a:t>
            </a:r>
            <a:r>
              <a:rPr lang="en-US" dirty="0"/>
              <a:t>of </a:t>
            </a:r>
            <a:r>
              <a:rPr lang="en-US" dirty="0">
                <a:solidFill>
                  <a:srgbClr val="83D0F5"/>
                </a:solidFill>
              </a:rPr>
              <a:t>food is wasted</a:t>
            </a:r>
            <a:r>
              <a:rPr lang="en-US" dirty="0"/>
              <a:t>, although many people would like to use products more often after the best‑before date</a:t>
            </a:r>
            <a:endParaRPr lang="de-DE" noProof="0" dirty="0"/>
          </a:p>
        </p:txBody>
      </p:sp>
      <p:sp>
        <p:nvSpPr>
          <p:cNvPr id="5" name="Footer Placeholder 4">
            <a:extLst>
              <a:ext uri="{FF2B5EF4-FFF2-40B4-BE49-F238E27FC236}">
                <a16:creationId xmlns:a16="http://schemas.microsoft.com/office/drawing/2014/main" id="{73177D8C-CB53-0984-FE87-30AA7BA32681}"/>
              </a:ext>
            </a:extLst>
          </p:cNvPr>
          <p:cNvSpPr>
            <a:spLocks noGrp="1"/>
          </p:cNvSpPr>
          <p:nvPr>
            <p:ph type="ftr" sz="quarter" idx="17"/>
          </p:nvPr>
        </p:nvSpPr>
        <p:spPr/>
        <p:txBody>
          <a:bodyPr/>
          <a:lstStyle/>
          <a:p>
            <a:r>
              <a:rPr lang="de-DE" noProof="0" dirty="0"/>
              <a:t>NFP 73 – Sustainable Economy</a:t>
            </a:r>
          </a:p>
        </p:txBody>
      </p:sp>
      <p:sp>
        <p:nvSpPr>
          <p:cNvPr id="8" name="Text Placeholder 2">
            <a:extLst>
              <a:ext uri="{FF2B5EF4-FFF2-40B4-BE49-F238E27FC236}">
                <a16:creationId xmlns:a16="http://schemas.microsoft.com/office/drawing/2014/main" id="{BE4FC1FC-DAFC-4D30-6ABD-84DB7C43F56B}"/>
              </a:ext>
            </a:extLst>
          </p:cNvPr>
          <p:cNvSpPr txBox="1">
            <a:spLocks/>
          </p:cNvSpPr>
          <p:nvPr/>
        </p:nvSpPr>
        <p:spPr>
          <a:xfrm>
            <a:off x="477839" y="1295497"/>
            <a:ext cx="11233150" cy="1364407"/>
          </a:xfrm>
          <a:prstGeom prst="rect">
            <a:avLst/>
          </a:prstGeom>
        </p:spPr>
        <p:txBody>
          <a:bodyPr vert="horz" lIns="0" tIns="0" rIns="0" bIns="0" rtlCol="0">
            <a:noAutofit/>
          </a:bodyPr>
          <a:lstStyle>
            <a:lvl1pPr marL="216000" indent="-216000" algn="l" defTabSz="914400" rtl="0" eaLnBrk="1" latinLnBrk="0" hangingPunct="1">
              <a:lnSpc>
                <a:spcPct val="120000"/>
              </a:lnSpc>
              <a:spcBef>
                <a:spcPts val="0"/>
              </a:spcBef>
              <a:buFont typeface="Arial" panose="020B0604020202020204" pitchFamily="34" charset="0"/>
              <a:buChar char="–"/>
              <a:defRPr sz="1800" kern="1200">
                <a:solidFill>
                  <a:srgbClr val="FFFFFF"/>
                </a:solidFill>
                <a:latin typeface="+mn-lt"/>
                <a:ea typeface="+mn-ea"/>
                <a:cs typeface="+mn-cs"/>
              </a:defRPr>
            </a:lvl1pPr>
            <a:lvl2pPr marL="432000" indent="-216000" algn="l" defTabSz="914400" rtl="0" eaLnBrk="1" latinLnBrk="0" hangingPunct="1">
              <a:lnSpc>
                <a:spcPct val="120000"/>
              </a:lnSpc>
              <a:spcBef>
                <a:spcPts val="0"/>
              </a:spcBef>
              <a:buFont typeface="Arial" panose="020B0604020202020204" pitchFamily="34" charset="0"/>
              <a:buChar char="–"/>
              <a:defRPr sz="1800" kern="1200">
                <a:solidFill>
                  <a:srgbClr val="FFFFFF"/>
                </a:solidFill>
                <a:latin typeface="+mn-lt"/>
                <a:ea typeface="+mn-ea"/>
                <a:cs typeface="+mn-cs"/>
              </a:defRPr>
            </a:lvl2pPr>
            <a:lvl3pPr marL="648000" indent="-216000" algn="l" defTabSz="914400" rtl="0" eaLnBrk="1" latinLnBrk="0" hangingPunct="1">
              <a:lnSpc>
                <a:spcPct val="120000"/>
              </a:lnSpc>
              <a:spcBef>
                <a:spcPts val="0"/>
              </a:spcBef>
              <a:buFont typeface="Arial" panose="020B0604020202020204" pitchFamily="34" charset="0"/>
              <a:buChar char="–"/>
              <a:defRPr sz="1800" kern="1200">
                <a:solidFill>
                  <a:srgbClr val="FFFFFF"/>
                </a:solidFill>
                <a:latin typeface="+mn-lt"/>
                <a:ea typeface="+mn-ea"/>
                <a:cs typeface="+mn-cs"/>
              </a:defRPr>
            </a:lvl3pPr>
            <a:lvl4pPr marL="864000" indent="-216000" algn="l" defTabSz="914400" rtl="0" eaLnBrk="1" latinLnBrk="0" hangingPunct="1">
              <a:lnSpc>
                <a:spcPct val="120000"/>
              </a:lnSpc>
              <a:spcBef>
                <a:spcPts val="0"/>
              </a:spcBef>
              <a:buFont typeface="Arial" panose="020B0604020202020204" pitchFamily="34" charset="0"/>
              <a:buChar char="–"/>
              <a:defRPr sz="1800" kern="1200">
                <a:solidFill>
                  <a:srgbClr val="FFFFFF"/>
                </a:solidFill>
                <a:latin typeface="+mn-lt"/>
                <a:ea typeface="+mn-ea"/>
                <a:cs typeface="+mn-cs"/>
              </a:defRPr>
            </a:lvl4pPr>
            <a:lvl5pPr marL="1080000" indent="-216000" algn="l" defTabSz="914400" rtl="0" eaLnBrk="1" latinLnBrk="0" hangingPunct="1">
              <a:lnSpc>
                <a:spcPct val="120000"/>
              </a:lnSpc>
              <a:spcBef>
                <a:spcPts val="0"/>
              </a:spcBef>
              <a:buFont typeface="Arial" panose="020B0604020202020204" pitchFamily="34" charset="0"/>
              <a:buChar char="–"/>
              <a:defRPr sz="1800" kern="1200">
                <a:solidFill>
                  <a:srgbClr val="FFFFFF"/>
                </a:solidFill>
                <a:latin typeface="+mn-lt"/>
                <a:ea typeface="+mn-ea"/>
                <a:cs typeface="+mn-cs"/>
              </a:defRPr>
            </a:lvl5pPr>
            <a:lvl6pPr marL="1296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6pPr>
            <a:lvl7pPr marL="1512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7pPr>
            <a:lvl8pPr marL="1728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8pPr>
            <a:lvl9pPr marL="1944000" indent="-216000" algn="l" defTabSz="914400" rtl="0" eaLnBrk="1" latinLnBrk="0" hangingPunct="1">
              <a:lnSpc>
                <a:spcPct val="120000"/>
              </a:lnSpc>
              <a:spcBef>
                <a:spcPts val="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dirty="0"/>
              <a:t>So far, two survey waves have been conducted, and the third began in autumn 2023. The first survey (n = 1,264) took place in January 2022, and the second (n = 1,167) in November 2022. They provide insights into </a:t>
            </a:r>
            <a:r>
              <a:rPr lang="en-US" b="1" dirty="0"/>
              <a:t>behaviors</a:t>
            </a:r>
            <a:r>
              <a:rPr lang="en-US" dirty="0"/>
              <a:t> and </a:t>
            </a:r>
            <a:r>
              <a:rPr lang="en-US" b="1" dirty="0"/>
              <a:t>attitudes</a:t>
            </a:r>
            <a:r>
              <a:rPr lang="en-US" dirty="0"/>
              <a:t> toward </a:t>
            </a:r>
            <a:r>
              <a:rPr lang="en-US" b="1" dirty="0"/>
              <a:t>sustainable consumption </a:t>
            </a:r>
            <a:r>
              <a:rPr lang="en-US" dirty="0"/>
              <a:t>based on a </a:t>
            </a:r>
            <a:r>
              <a:rPr lang="en-US" b="1" dirty="0"/>
              <a:t>representative sample </a:t>
            </a:r>
            <a:r>
              <a:rPr lang="en-US" dirty="0"/>
              <a:t>of the </a:t>
            </a:r>
            <a:r>
              <a:rPr lang="en-US" b="1" dirty="0"/>
              <a:t>Swiss population </a:t>
            </a:r>
            <a:r>
              <a:rPr lang="en-US" dirty="0"/>
              <a:t>in the German-, French-, and Italian-speaking regions. The following </a:t>
            </a:r>
            <a:r>
              <a:rPr lang="en-US" u="sng" dirty="0"/>
              <a:t>main results </a:t>
            </a:r>
            <a:r>
              <a:rPr lang="en-US" dirty="0"/>
              <a:t>emerge from the first two surveys:</a:t>
            </a:r>
            <a:endParaRPr lang="de-DE" noProof="0" dirty="0"/>
          </a:p>
          <a:p>
            <a:pPr marL="0" indent="0">
              <a:lnSpc>
                <a:spcPct val="100000"/>
              </a:lnSpc>
              <a:buFont typeface="Arial" panose="020B0604020202020204" pitchFamily="34" charset="0"/>
              <a:buNone/>
            </a:pPr>
            <a:endParaRPr lang="de-DE" noProof="0" dirty="0"/>
          </a:p>
        </p:txBody>
      </p:sp>
    </p:spTree>
    <p:extLst>
      <p:ext uri="{BB962C8B-B14F-4D97-AF65-F5344CB8AC3E}">
        <p14:creationId xmlns:p14="http://schemas.microsoft.com/office/powerpoint/2010/main" val="42336282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BA219425-2374-EE46-A837-CF4781DA4EA0}"/>
              </a:ext>
            </a:extLst>
          </p:cNvPr>
          <p:cNvGraphicFramePr>
            <a:graphicFrameLocks noChangeAspect="1"/>
          </p:cNvGraphicFramePr>
          <p:nvPr>
            <p:custDataLst>
              <p:tags r:id="rId1"/>
            </p:custDataLst>
            <p:extLst>
              <p:ext uri="{D42A27DB-BD31-4B8C-83A1-F6EECF244321}">
                <p14:modId xmlns:p14="http://schemas.microsoft.com/office/powerpoint/2010/main" val="1272098211"/>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think-cell data - do not delete" hidden="1">
                        <a:extLst>
                          <a:ext uri="{FF2B5EF4-FFF2-40B4-BE49-F238E27FC236}">
                            <a16:creationId xmlns:a16="http://schemas.microsoft.com/office/drawing/2014/main" id="{BA219425-2374-EE46-A837-CF4781DA4EA0}"/>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DA21859-D467-F212-F18A-D0614A7BCE30}"/>
              </a:ext>
            </a:extLst>
          </p:cNvPr>
          <p:cNvSpPr>
            <a:spLocks noGrp="1"/>
          </p:cNvSpPr>
          <p:nvPr>
            <p:ph type="title"/>
          </p:nvPr>
        </p:nvSpPr>
        <p:spPr/>
        <p:txBody>
          <a:bodyPr vert="horz"/>
          <a:lstStyle/>
          <a:p>
            <a:r>
              <a:rPr lang="de-DE" noProof="0" dirty="0" err="1"/>
              <a:t>Results</a:t>
            </a:r>
            <a:r>
              <a:rPr lang="de-DE" noProof="0" dirty="0"/>
              <a:t> II</a:t>
            </a:r>
          </a:p>
        </p:txBody>
      </p:sp>
      <p:sp>
        <p:nvSpPr>
          <p:cNvPr id="3" name="Text Placeholder 2">
            <a:extLst>
              <a:ext uri="{FF2B5EF4-FFF2-40B4-BE49-F238E27FC236}">
                <a16:creationId xmlns:a16="http://schemas.microsoft.com/office/drawing/2014/main" id="{48A46158-1F91-2B2B-615F-5D0A125F7C66}"/>
              </a:ext>
            </a:extLst>
          </p:cNvPr>
          <p:cNvSpPr>
            <a:spLocks noGrp="1"/>
          </p:cNvSpPr>
          <p:nvPr>
            <p:ph type="body" sz="quarter" idx="13"/>
          </p:nvPr>
        </p:nvSpPr>
        <p:spPr>
          <a:xfrm>
            <a:off x="479425" y="1520825"/>
            <a:ext cx="3455988" cy="4213225"/>
          </a:xfrm>
        </p:spPr>
        <p:txBody>
          <a:bodyPr/>
          <a:lstStyle/>
          <a:p>
            <a:r>
              <a:rPr lang="en-US" dirty="0">
                <a:solidFill>
                  <a:schemeClr val="tx2"/>
                </a:solidFill>
              </a:rPr>
              <a:t>Swiss consumers purchase </a:t>
            </a:r>
            <a:r>
              <a:rPr lang="en-US" dirty="0"/>
              <a:t>over </a:t>
            </a:r>
            <a:r>
              <a:rPr lang="en-US" dirty="0">
                <a:solidFill>
                  <a:schemeClr val="tx2"/>
                </a:solidFill>
              </a:rPr>
              <a:t>40%</a:t>
            </a:r>
            <a:r>
              <a:rPr lang="en-US" dirty="0"/>
              <a:t> of their </a:t>
            </a:r>
            <a:r>
              <a:rPr lang="en-US" dirty="0">
                <a:solidFill>
                  <a:schemeClr val="tx2"/>
                </a:solidFill>
              </a:rPr>
              <a:t>clothing online</a:t>
            </a:r>
            <a:r>
              <a:rPr lang="en-US" dirty="0"/>
              <a:t>, mainly as replacements or due to the desire for something new. Only a </a:t>
            </a:r>
            <a:r>
              <a:rPr lang="en-US" dirty="0">
                <a:solidFill>
                  <a:schemeClr val="tx2"/>
                </a:solidFill>
              </a:rPr>
              <a:t>minority</a:t>
            </a:r>
            <a:r>
              <a:rPr lang="en-US" dirty="0"/>
              <a:t> consider</a:t>
            </a:r>
            <a:r>
              <a:rPr lang="en-US" dirty="0">
                <a:solidFill>
                  <a:schemeClr val="tx2"/>
                </a:solidFill>
              </a:rPr>
              <a:t> repairs </a:t>
            </a:r>
            <a:r>
              <a:rPr lang="en-US" dirty="0"/>
              <a:t>or </a:t>
            </a:r>
            <a:r>
              <a:rPr lang="en-US" dirty="0">
                <a:solidFill>
                  <a:schemeClr val="tx2"/>
                </a:solidFill>
              </a:rPr>
              <a:t>second‑hand </a:t>
            </a:r>
            <a:r>
              <a:rPr lang="en-US" dirty="0"/>
              <a:t>options as alternatives. One of the highest priorities is to </a:t>
            </a:r>
            <a:r>
              <a:rPr lang="en-US" dirty="0">
                <a:solidFill>
                  <a:schemeClr val="tx2"/>
                </a:solidFill>
              </a:rPr>
              <a:t>buy fewer clothing items</a:t>
            </a:r>
            <a:r>
              <a:rPr lang="en-US" dirty="0"/>
              <a:t>, particularly </a:t>
            </a:r>
            <a:r>
              <a:rPr lang="en-US" dirty="0">
                <a:solidFill>
                  <a:schemeClr val="tx2"/>
                </a:solidFill>
              </a:rPr>
              <a:t>less fast fashion.</a:t>
            </a:r>
            <a:endParaRPr lang="en-GB" dirty="0">
              <a:solidFill>
                <a:schemeClr val="tx2"/>
              </a:solidFill>
            </a:endParaRPr>
          </a:p>
        </p:txBody>
      </p:sp>
      <p:sp>
        <p:nvSpPr>
          <p:cNvPr id="4" name="Slide Number Placeholder 3">
            <a:extLst>
              <a:ext uri="{FF2B5EF4-FFF2-40B4-BE49-F238E27FC236}">
                <a16:creationId xmlns:a16="http://schemas.microsoft.com/office/drawing/2014/main" id="{B7D5A65C-A347-927C-01FE-7707FDAD3215}"/>
              </a:ext>
            </a:extLst>
          </p:cNvPr>
          <p:cNvSpPr>
            <a:spLocks noGrp="1"/>
          </p:cNvSpPr>
          <p:nvPr>
            <p:ph type="sldNum" sz="quarter" idx="14"/>
          </p:nvPr>
        </p:nvSpPr>
        <p:spPr/>
        <p:txBody>
          <a:bodyPr/>
          <a:lstStyle/>
          <a:p>
            <a:fld id="{476BE59D-4918-439E-9CBF-5840B2847889}" type="slidenum">
              <a:rPr lang="de-DE" noProof="0" smtClean="0"/>
              <a:pPr/>
              <a:t>9</a:t>
            </a:fld>
            <a:endParaRPr lang="de-DE" noProof="0" dirty="0"/>
          </a:p>
        </p:txBody>
      </p:sp>
      <p:sp>
        <p:nvSpPr>
          <p:cNvPr id="8" name="Textplatzhalter 7">
            <a:extLst>
              <a:ext uri="{FF2B5EF4-FFF2-40B4-BE49-F238E27FC236}">
                <a16:creationId xmlns:a16="http://schemas.microsoft.com/office/drawing/2014/main" id="{8FE8460A-5A27-4A1C-B560-7E30F602DA7C}"/>
              </a:ext>
            </a:extLst>
          </p:cNvPr>
          <p:cNvSpPr>
            <a:spLocks noGrp="1"/>
          </p:cNvSpPr>
          <p:nvPr>
            <p:ph type="body" sz="quarter" idx="15"/>
          </p:nvPr>
        </p:nvSpPr>
        <p:spPr>
          <a:xfrm>
            <a:off x="4367213" y="1520825"/>
            <a:ext cx="3455988" cy="4213225"/>
          </a:xfrm>
        </p:spPr>
        <p:txBody>
          <a:bodyPr/>
          <a:lstStyle/>
          <a:p>
            <a:r>
              <a:rPr lang="en-US" dirty="0">
                <a:solidFill>
                  <a:schemeClr val="tx2"/>
                </a:solidFill>
              </a:rPr>
              <a:t>More than half </a:t>
            </a:r>
            <a:r>
              <a:rPr lang="en-US" dirty="0"/>
              <a:t>of </a:t>
            </a:r>
            <a:r>
              <a:rPr lang="en-US" dirty="0">
                <a:solidFill>
                  <a:schemeClr val="tx2"/>
                </a:solidFill>
              </a:rPr>
              <a:t>electronic devices </a:t>
            </a:r>
            <a:r>
              <a:rPr lang="en-US" dirty="0"/>
              <a:t>are purchased </a:t>
            </a:r>
            <a:r>
              <a:rPr lang="en-US" dirty="0">
                <a:solidFill>
                  <a:schemeClr val="tx2"/>
                </a:solidFill>
              </a:rPr>
              <a:t>online</a:t>
            </a:r>
            <a:r>
              <a:rPr lang="en-US" dirty="0"/>
              <a:t>. The most common reason for buying a new device (75%) is to replace a partially or fully defective one. The most important priorities regarding perceived </a:t>
            </a:r>
            <a:r>
              <a:rPr lang="en-US" dirty="0">
                <a:solidFill>
                  <a:schemeClr val="tx2"/>
                </a:solidFill>
              </a:rPr>
              <a:t>environmental impacts</a:t>
            </a:r>
            <a:r>
              <a:rPr lang="en-US" dirty="0"/>
              <a:t> are to use </a:t>
            </a:r>
            <a:r>
              <a:rPr lang="en-US" dirty="0">
                <a:solidFill>
                  <a:schemeClr val="tx2"/>
                </a:solidFill>
              </a:rPr>
              <a:t>electronic devices </a:t>
            </a:r>
            <a:r>
              <a:rPr lang="en-US" dirty="0"/>
              <a:t>for </a:t>
            </a:r>
            <a:r>
              <a:rPr lang="en-US" dirty="0">
                <a:solidFill>
                  <a:schemeClr val="tx2"/>
                </a:solidFill>
              </a:rPr>
              <a:t>longer </a:t>
            </a:r>
            <a:r>
              <a:rPr lang="en-US" dirty="0"/>
              <a:t>and to r</a:t>
            </a:r>
            <a:r>
              <a:rPr lang="en-US" dirty="0">
                <a:solidFill>
                  <a:schemeClr val="tx2"/>
                </a:solidFill>
              </a:rPr>
              <a:t>epair defective devices</a:t>
            </a:r>
            <a:r>
              <a:rPr lang="en-US" dirty="0"/>
              <a:t> </a:t>
            </a:r>
            <a:r>
              <a:rPr lang="en-US" dirty="0">
                <a:solidFill>
                  <a:schemeClr val="tx2"/>
                </a:solidFill>
              </a:rPr>
              <a:t>instead of replacing them.</a:t>
            </a:r>
            <a:endParaRPr lang="en-GB" dirty="0">
              <a:solidFill>
                <a:schemeClr val="tx2"/>
              </a:solidFill>
            </a:endParaRPr>
          </a:p>
          <a:p>
            <a:endParaRPr lang="de-DE" noProof="0" dirty="0"/>
          </a:p>
        </p:txBody>
      </p:sp>
      <p:sp>
        <p:nvSpPr>
          <p:cNvPr id="9" name="Textplatzhalter 8">
            <a:extLst>
              <a:ext uri="{FF2B5EF4-FFF2-40B4-BE49-F238E27FC236}">
                <a16:creationId xmlns:a16="http://schemas.microsoft.com/office/drawing/2014/main" id="{C840ECCA-BDF9-6CED-D86E-2419E3ABDE2F}"/>
              </a:ext>
            </a:extLst>
          </p:cNvPr>
          <p:cNvSpPr>
            <a:spLocks noGrp="1"/>
          </p:cNvSpPr>
          <p:nvPr>
            <p:ph type="body" sz="quarter" idx="16"/>
          </p:nvPr>
        </p:nvSpPr>
        <p:spPr>
          <a:xfrm>
            <a:off x="8255001" y="1520825"/>
            <a:ext cx="3455988" cy="4213225"/>
          </a:xfrm>
        </p:spPr>
        <p:txBody>
          <a:bodyPr/>
          <a:lstStyle/>
          <a:p>
            <a:r>
              <a:rPr lang="en-US" dirty="0">
                <a:solidFill>
                  <a:schemeClr val="tx2"/>
                </a:solidFill>
              </a:rPr>
              <a:t>Sustainable alternatives </a:t>
            </a:r>
            <a:r>
              <a:rPr lang="en-US" dirty="0"/>
              <a:t>in the </a:t>
            </a:r>
            <a:r>
              <a:rPr lang="en-US" dirty="0">
                <a:solidFill>
                  <a:schemeClr val="tx2"/>
                </a:solidFill>
              </a:rPr>
              <a:t>food and clothing sectors </a:t>
            </a:r>
            <a:r>
              <a:rPr lang="en-US" dirty="0"/>
              <a:t>are </a:t>
            </a:r>
            <a:r>
              <a:rPr lang="en-US" dirty="0">
                <a:solidFill>
                  <a:schemeClr val="tx2"/>
                </a:solidFill>
              </a:rPr>
              <a:t>not perceived </a:t>
            </a:r>
            <a:r>
              <a:rPr lang="en-US" dirty="0"/>
              <a:t>by most consumers as being </a:t>
            </a:r>
            <a:r>
              <a:rPr lang="en-US" dirty="0">
                <a:solidFill>
                  <a:schemeClr val="tx2"/>
                </a:solidFill>
              </a:rPr>
              <a:t>of lower quality</a:t>
            </a:r>
            <a:r>
              <a:rPr lang="en-US" dirty="0"/>
              <a:t> than </a:t>
            </a:r>
            <a:r>
              <a:rPr lang="en-US" dirty="0">
                <a:solidFill>
                  <a:schemeClr val="tx2"/>
                </a:solidFill>
              </a:rPr>
              <a:t>conventional </a:t>
            </a:r>
            <a:r>
              <a:rPr lang="en-US" dirty="0"/>
              <a:t>products. In the </a:t>
            </a:r>
            <a:r>
              <a:rPr lang="en-US" dirty="0">
                <a:solidFill>
                  <a:schemeClr val="tx2"/>
                </a:solidFill>
              </a:rPr>
              <a:t>electronics sector</a:t>
            </a:r>
            <a:r>
              <a:rPr lang="en-US" dirty="0"/>
              <a:t>, </a:t>
            </a:r>
            <a:r>
              <a:rPr lang="en-US" dirty="0">
                <a:solidFill>
                  <a:schemeClr val="tx2"/>
                </a:solidFill>
              </a:rPr>
              <a:t>sustainable devices </a:t>
            </a:r>
            <a:r>
              <a:rPr lang="en-US" dirty="0"/>
              <a:t>are generally not seen as less </a:t>
            </a:r>
            <a:r>
              <a:rPr lang="en-US" dirty="0">
                <a:solidFill>
                  <a:schemeClr val="tx2"/>
                </a:solidFill>
              </a:rPr>
              <a:t>fashionable</a:t>
            </a:r>
            <a:r>
              <a:rPr lang="en-US" dirty="0"/>
              <a:t> or </a:t>
            </a:r>
            <a:r>
              <a:rPr lang="en-US" dirty="0">
                <a:solidFill>
                  <a:schemeClr val="tx2"/>
                </a:solidFill>
              </a:rPr>
              <a:t>trendy</a:t>
            </a:r>
            <a:r>
              <a:rPr lang="en-US" dirty="0"/>
              <a:t> than mainstream products.</a:t>
            </a:r>
            <a:endParaRPr lang="en-GB" dirty="0"/>
          </a:p>
          <a:p>
            <a:endParaRPr lang="de-DE" noProof="0" dirty="0"/>
          </a:p>
        </p:txBody>
      </p:sp>
      <p:sp>
        <p:nvSpPr>
          <p:cNvPr id="5" name="Footer Placeholder 4">
            <a:extLst>
              <a:ext uri="{FF2B5EF4-FFF2-40B4-BE49-F238E27FC236}">
                <a16:creationId xmlns:a16="http://schemas.microsoft.com/office/drawing/2014/main" id="{88DA39B6-32FB-2390-FD7D-7991438B8007}"/>
              </a:ext>
            </a:extLst>
          </p:cNvPr>
          <p:cNvSpPr>
            <a:spLocks noGrp="1"/>
          </p:cNvSpPr>
          <p:nvPr>
            <p:ph type="ftr" sz="quarter" idx="17"/>
          </p:nvPr>
        </p:nvSpPr>
        <p:spPr/>
        <p:txBody>
          <a:bodyPr/>
          <a:lstStyle/>
          <a:p>
            <a:r>
              <a:rPr lang="de-DE" noProof="0" dirty="0"/>
              <a:t>NFP 73 – Sustainable Economy</a:t>
            </a:r>
          </a:p>
        </p:txBody>
      </p:sp>
    </p:spTree>
    <p:extLst>
      <p:ext uri="{BB962C8B-B14F-4D97-AF65-F5344CB8AC3E}">
        <p14:creationId xmlns:p14="http://schemas.microsoft.com/office/powerpoint/2010/main" val="177847298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SNF">
  <a:themeElements>
    <a:clrScheme name="SNF">
      <a:dk1>
        <a:srgbClr val="000000"/>
      </a:dk1>
      <a:lt1>
        <a:srgbClr val="FFFFFF"/>
      </a:lt1>
      <a:dk2>
        <a:srgbClr val="83D0F5"/>
      </a:dk2>
      <a:lt2>
        <a:srgbClr val="5298BD"/>
      </a:lt2>
      <a:accent1>
        <a:srgbClr val="C95B40"/>
      </a:accent1>
      <a:accent2>
        <a:srgbClr val="F08262"/>
      </a:accent2>
      <a:accent3>
        <a:srgbClr val="FBBE5E"/>
      </a:accent3>
      <a:accent4>
        <a:srgbClr val="71B294"/>
      </a:accent4>
      <a:accent5>
        <a:srgbClr val="9D90B9"/>
      </a:accent5>
      <a:accent6>
        <a:srgbClr val="B2B1A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lnSpc>
            <a:spcPct val="120000"/>
          </a:lnSpc>
          <a:defRPr dirty="0" smtClean="0"/>
        </a:defPPr>
      </a:lstStyle>
    </a:txDef>
  </a:objectDefaults>
  <a:extraClrSchemeLst>
    <a:extraClrScheme>
      <a:clrScheme name="SNF">
        <a:dk1>
          <a:srgbClr val="000000"/>
        </a:dk1>
        <a:lt1>
          <a:srgbClr val="FFFFFF"/>
        </a:lt1>
        <a:dk2>
          <a:srgbClr val="83D0F5"/>
        </a:dk2>
        <a:lt2>
          <a:srgbClr val="5298BD"/>
        </a:lt2>
        <a:accent1>
          <a:srgbClr val="C95B40"/>
        </a:accent1>
        <a:accent2>
          <a:srgbClr val="F08262"/>
        </a:accent2>
        <a:accent3>
          <a:srgbClr val="FBBE5E"/>
        </a:accent3>
        <a:accent4>
          <a:srgbClr val="71B294"/>
        </a:accent4>
        <a:accent5>
          <a:srgbClr val="9D90B9"/>
        </a:accent5>
        <a:accent6>
          <a:srgbClr val="B2B1A7"/>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custClrLst>
    <a:custClr name="Weiss">
      <a:srgbClr val="FFFFFF"/>
    </a:custClr>
    <a:custClr name="SNF Schwarzblau">
      <a:srgbClr val="04293C"/>
    </a:custClr>
    <a:custClr name="SNF Dunkelblau">
      <a:srgbClr val="5298BD"/>
    </a:custClr>
    <a:custClr name="SNF Hellblau">
      <a:srgbClr val="83D0F5"/>
    </a:custClr>
    <a:custClr name="SNF Dunkelrot">
      <a:srgbClr val="C95B40"/>
    </a:custClr>
    <a:custClr name="SNF Hellrot">
      <a:srgbClr val="F08262"/>
    </a:custClr>
    <a:custClr name="SNF Gelb">
      <a:srgbClr val="FBBE5E"/>
    </a:custClr>
    <a:custClr name="SNF Grün">
      <a:srgbClr val="71B294"/>
    </a:custClr>
    <a:custClr name="SNF Violett">
      <a:srgbClr val="9D90B9"/>
    </a:custClr>
    <a:custClr name="SNF Grau">
      <a:srgbClr val="B2B1A7"/>
    </a:custClr>
  </a:custClrLst>
  <a:extLst>
    <a:ext uri="{05A4C25C-085E-4340-85A3-A5531E510DB2}">
      <thm15:themeFamily xmlns:thm15="http://schemas.microsoft.com/office/thememl/2012/main" name="NFP73_folien_vorlagen_2021_de.potx" id="{658E94AB-922E-4045-B442-3A02FCF70815}" vid="{42DF5E09-0D41-4D42-A8AD-88E391FDEF52}"/>
    </a:ext>
  </a:extLst>
</a:theme>
</file>

<file path=ppt/theme/theme2.xml><?xml version="1.0" encoding="utf-8"?>
<a:theme xmlns:a="http://schemas.openxmlformats.org/drawingml/2006/main" name="Office">
  <a:themeElements>
    <a:clrScheme name="SNF_Farben_v2021-09-15">
      <a:dk1>
        <a:sysClr val="windowText" lastClr="000000"/>
      </a:dk1>
      <a:lt1>
        <a:sysClr val="window" lastClr="FFFFFF"/>
      </a:lt1>
      <a:dk2>
        <a:srgbClr val="83D0F5"/>
      </a:dk2>
      <a:lt2>
        <a:srgbClr val="5298BD"/>
      </a:lt2>
      <a:accent1>
        <a:srgbClr val="C95B40"/>
      </a:accent1>
      <a:accent2>
        <a:srgbClr val="F08262"/>
      </a:accent2>
      <a:accent3>
        <a:srgbClr val="FBBE5E"/>
      </a:accent3>
      <a:accent4>
        <a:srgbClr val="71B294"/>
      </a:accent4>
      <a:accent5>
        <a:srgbClr val="9D90B9"/>
      </a:accent5>
      <a:accent6>
        <a:srgbClr val="B2B1A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SNF_Farben_v2021-09-15">
      <a:dk1>
        <a:sysClr val="windowText" lastClr="000000"/>
      </a:dk1>
      <a:lt1>
        <a:sysClr val="window" lastClr="FFFFFF"/>
      </a:lt1>
      <a:dk2>
        <a:srgbClr val="83D0F5"/>
      </a:dk2>
      <a:lt2>
        <a:srgbClr val="5298BD"/>
      </a:lt2>
      <a:accent1>
        <a:srgbClr val="C95B40"/>
      </a:accent1>
      <a:accent2>
        <a:srgbClr val="F08262"/>
      </a:accent2>
      <a:accent3>
        <a:srgbClr val="FBBE5E"/>
      </a:accent3>
      <a:accent4>
        <a:srgbClr val="71B294"/>
      </a:accent4>
      <a:accent5>
        <a:srgbClr val="9D90B9"/>
      </a:accent5>
      <a:accent6>
        <a:srgbClr val="B2B1A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SNF">
    <a:dk1>
      <a:srgbClr val="000000"/>
    </a:dk1>
    <a:lt1>
      <a:srgbClr val="FFFFFF"/>
    </a:lt1>
    <a:dk2>
      <a:srgbClr val="83D0F5"/>
    </a:dk2>
    <a:lt2>
      <a:srgbClr val="5298BD"/>
    </a:lt2>
    <a:accent1>
      <a:srgbClr val="C95B40"/>
    </a:accent1>
    <a:accent2>
      <a:srgbClr val="F08262"/>
    </a:accent2>
    <a:accent3>
      <a:srgbClr val="FBBE5E"/>
    </a:accent3>
    <a:accent4>
      <a:srgbClr val="71B294"/>
    </a:accent4>
    <a:accent5>
      <a:srgbClr val="9D90B9"/>
    </a:accent5>
    <a:accent6>
      <a:srgbClr val="B2B1A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a7cc7ebd-2fa7-4938-8178-e67a6f6112bd">WZVNYKYN7P7J-158801308-1433</_dlc_DocId>
    <_dlc_DocIdUrl xmlns="a7cc7ebd-2fa7-4938-8178-e67a6f6112bd">
      <Url>https://snsf.sharepoint.com/sites/NRP73neu-KnowledgeTransfer/_layouts/15/DocIdRedir.aspx?ID=WZVNYKYN7P7J-158801308-1433</Url>
      <Description>WZVNYKYN7P7J-158801308-1433</Description>
    </_dlc_DocIdUrl>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46B0D291165D54DB7F071D33294AA37" ma:contentTypeVersion="14" ma:contentTypeDescription="Crée un document." ma:contentTypeScope="" ma:versionID="a1b3f79919d50a80ce932c6056061d59">
  <xsd:schema xmlns:xsd="http://www.w3.org/2001/XMLSchema" xmlns:xs="http://www.w3.org/2001/XMLSchema" xmlns:p="http://schemas.microsoft.com/office/2006/metadata/properties" xmlns:ns2="b29bbfd8-b7a5-4cdd-94f7-16e12e21a51b" xmlns:ns3="a7cc7ebd-2fa7-4938-8178-e67a6f6112bd" targetNamespace="http://schemas.microsoft.com/office/2006/metadata/properties" ma:root="true" ma:fieldsID="cac05d2855ae32f465a69e4914af9f93" ns2:_="" ns3:_="">
    <xsd:import namespace="b29bbfd8-b7a5-4cdd-94f7-16e12e21a51b"/>
    <xsd:import namespace="a7cc7ebd-2fa7-4938-8178-e67a6f6112b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ServiceAutoKeyPoints" minOccurs="0"/>
                <xsd:element ref="ns2:MediaServiceKeyPoints" minOccurs="0"/>
                <xsd:element ref="ns3:SharedWithUsers" minOccurs="0"/>
                <xsd:element ref="ns3:SharedWithDetails" minOccurs="0"/>
                <xsd:element ref="ns3:_dlc_DocId" minOccurs="0"/>
                <xsd:element ref="ns3:_dlc_DocIdUrl" minOccurs="0"/>
                <xsd:element ref="ns3:_dlc_DocIdPersistId"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29bbfd8-b7a5-4cdd-94f7-16e12e21a51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7cc7ebd-2fa7-4938-8178-e67a6f6112bd" elementFormDefault="qualified">
    <xsd:import namespace="http://schemas.microsoft.com/office/2006/documentManagement/types"/>
    <xsd:import namespace="http://schemas.microsoft.com/office/infopath/2007/PartnerControls"/>
    <xsd:element name="SharedWithUsers" ma:index="1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Partagé avec détails" ma:internalName="SharedWithDetails" ma:readOnly="true">
      <xsd:simpleType>
        <xsd:restriction base="dms:Note">
          <xsd:maxLength value="255"/>
        </xsd:restriction>
      </xsd:simpleType>
    </xsd:element>
    <xsd:element name="_dlc_DocId" ma:index="21" nillable="true" ma:displayName="Valeur d’ID de document" ma:description="Valeur de l’ID de document affecté à cet élément." ma:indexed="true" ma:internalName="_dlc_DocId" ma:readOnly="true">
      <xsd:simpleType>
        <xsd:restriction base="dms:Text"/>
      </xsd:simpleType>
    </xsd:element>
    <xsd:element name="_dlc_DocIdUrl" ma:index="22" nillable="true" ma:displayName="ID de document" ma:description="Lien permanent vers ce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3"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BCA66F1D-A320-4135-A5A1-3FB2B20DFA1B}">
  <ds:schemaRefs>
    <ds:schemaRef ds:uri="http://www.w3.org/XML/1998/namespace"/>
    <ds:schemaRef ds:uri="http://schemas.microsoft.com/office/infopath/2007/PartnerControls"/>
    <ds:schemaRef ds:uri="http://purl.org/dc/elements/1.1/"/>
    <ds:schemaRef ds:uri="http://purl.org/dc/terms/"/>
    <ds:schemaRef ds:uri="http://schemas.openxmlformats.org/package/2006/metadata/core-properties"/>
    <ds:schemaRef ds:uri="b29bbfd8-b7a5-4cdd-94f7-16e12e21a51b"/>
    <ds:schemaRef ds:uri="http://schemas.microsoft.com/office/2006/documentManagement/types"/>
    <ds:schemaRef ds:uri="a7cc7ebd-2fa7-4938-8178-e67a6f6112bd"/>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9974E597-8663-486D-B589-E14D40C43E8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29bbfd8-b7a5-4cdd-94f7-16e12e21a51b"/>
    <ds:schemaRef ds:uri="a7cc7ebd-2fa7-4938-8178-e67a6f6112b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19C1BB8-243C-4CA7-95D4-911922562088}">
  <ds:schemaRefs>
    <ds:schemaRef ds:uri="http://schemas.microsoft.com/sharepoint/v3/contenttype/forms"/>
  </ds:schemaRefs>
</ds:datastoreItem>
</file>

<file path=customXml/itemProps4.xml><?xml version="1.0" encoding="utf-8"?>
<ds:datastoreItem xmlns:ds="http://schemas.openxmlformats.org/officeDocument/2006/customXml" ds:itemID="{3045CE4D-432F-4A66-B675-4B9C170F31CF}">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
  <TotalTime>0</TotalTime>
  <Words>5194</Words>
  <Application>Microsoft Office PowerPoint</Application>
  <PresentationFormat>Widescreen</PresentationFormat>
  <Paragraphs>351</Paragraphs>
  <Slides>42</Slides>
  <Notes>5</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42</vt:i4>
      </vt:variant>
    </vt:vector>
  </HeadingPairs>
  <TitlesOfParts>
    <vt:vector size="49" baseType="lpstr">
      <vt:lpstr>Arial</vt:lpstr>
      <vt:lpstr>Calibri</vt:lpstr>
      <vt:lpstr>Symbol</vt:lpstr>
      <vt:lpstr>Times</vt:lpstr>
      <vt:lpstr>Wingdings</vt:lpstr>
      <vt:lpstr>SNF</vt:lpstr>
      <vt:lpstr>think-cell Slide</vt:lpstr>
      <vt:lpstr>Sustainable Behaviour</vt:lpstr>
      <vt:lpstr>Focus Sustainable Behaviour </vt:lpstr>
      <vt:lpstr>Learning Objectives</vt:lpstr>
      <vt:lpstr>Introductory Questions</vt:lpstr>
      <vt:lpstr>Links to the United Nations Sustainable Development Goals</vt:lpstr>
      <vt:lpstr>Introductory Tasks</vt:lpstr>
      <vt:lpstr>Sustainable Behaviour – Background and Aim</vt:lpstr>
      <vt:lpstr>Results I</vt:lpstr>
      <vt:lpstr>Results II</vt:lpstr>
      <vt:lpstr>Overview of Research Projects</vt:lpstr>
      <vt:lpstr>Extending the lifespan of mobile devices</vt:lpstr>
      <vt:lpstr>Extending the lifespan of mobile devices - Assignments</vt:lpstr>
      <vt:lpstr>Extending the lifespan of mobile devices - Background and Aim</vt:lpstr>
      <vt:lpstr>Extending the lifespan of mobile devices – Results I</vt:lpstr>
      <vt:lpstr>Extending the lifespan of mobile devices –  Results II</vt:lpstr>
      <vt:lpstr>Consumer Behaviour on the Example of Hot Water Consumption</vt:lpstr>
      <vt:lpstr>Consumer Behaviour on the Example of Hot Water Consumption - Assignments</vt:lpstr>
      <vt:lpstr>Consumer Behaviour on the Example of Hot Water Consumption – Background and Aim</vt:lpstr>
      <vt:lpstr>Consumer Behaviour on the Example of Hot Water Consumption – Results I</vt:lpstr>
      <vt:lpstr>Consumer Behaviour on the Example of Hot Water Consumption – Results II</vt:lpstr>
      <vt:lpstr>Rebound Effekte der Sharing Economy</vt:lpstr>
      <vt:lpstr>Rebound Effects of the Sharing Economy - Assignments</vt:lpstr>
      <vt:lpstr>Rebound Effects of the Sharing Economy –  Background and Aim</vt:lpstr>
      <vt:lpstr>Rebound Effects of the Sharing Economy – Results I</vt:lpstr>
      <vt:lpstr>Rebound Effects of the Sharing Economy – Resultats II</vt:lpstr>
      <vt:lpstr>Main obstacles to mainstreaming the life-cycle concept in the economy</vt:lpstr>
      <vt:lpstr>Rebound Effects of the Sharing Economy</vt:lpstr>
      <vt:lpstr>The influence of environmental identities</vt:lpstr>
      <vt:lpstr>The influence of environmental identities - Assignments</vt:lpstr>
      <vt:lpstr>The influence of environmental identities – Background and Aim</vt:lpstr>
      <vt:lpstr>The influence of environmental identities – Results I</vt:lpstr>
      <vt:lpstr>The influence of environmental identities – Results II</vt:lpstr>
      <vt:lpstr>Nudging small and medium-sized companies</vt:lpstr>
      <vt:lpstr>Nudging small and medium-sized companies - Assignments</vt:lpstr>
      <vt:lpstr>Nudging small and medium-sized companies - Background and Aim</vt:lpstr>
      <vt:lpstr>Nudging small and medium-sized companies – Results I</vt:lpstr>
      <vt:lpstr>Nudging small and medium-sized companies – Results II</vt:lpstr>
      <vt:lpstr>Final Discussion</vt:lpstr>
      <vt:lpstr>Tools for personal consumption</vt:lpstr>
      <vt:lpstr>Greenhouse gas emissions and land use of different households in 2021</vt:lpstr>
      <vt:lpstr>Use of the learning module</vt:lpstr>
      <vt:lpstr>NFP 73 Sustainable Economy: resource-efficient, future-oriented, innovative</vt:lpstr>
    </vt:vector>
  </TitlesOfParts>
  <Company>Schweizerischer Nationalfonds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TITEL DER ­PRÄSENTATION AUF EINER ODER AUCH AUF ZWEI ZEILEN</dc:title>
  <dc:creator>Walther Pascal</dc:creator>
  <cp:lastModifiedBy>Mascha Theiler</cp:lastModifiedBy>
  <cp:revision>65</cp:revision>
  <dcterms:created xsi:type="dcterms:W3CDTF">2022-05-16T14:25:03Z</dcterms:created>
  <dcterms:modified xsi:type="dcterms:W3CDTF">2026-02-09T14:58:38Z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0x010100A46B0D291165D54DB7F071D33294AA37</vt:lpwstr>
  </property>
  <property fmtid="{D5CDD505-2E9C-101B-9397-08002B2CF9AE}" pid="3" name="_dlc_DocIdItemGuid">
    <vt:lpwstr>ceaaf26c-5ebf-445f-a12c-2db47082dad7</vt:lpwstr>
  </property>
</Properties>
</file>