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7"/>
  </p:notesMasterIdLst>
  <p:handoutMasterIdLst>
    <p:handoutMasterId r:id="rId38"/>
  </p:handoutMasterIdLst>
  <p:sldIdLst>
    <p:sldId id="141169004" r:id="rId6"/>
    <p:sldId id="141169013" r:id="rId7"/>
    <p:sldId id="141169018" r:id="rId8"/>
    <p:sldId id="141169016" r:id="rId9"/>
    <p:sldId id="141169015" r:id="rId10"/>
    <p:sldId id="141169014" r:id="rId11"/>
    <p:sldId id="141169012" r:id="rId12"/>
    <p:sldId id="141169051" r:id="rId13"/>
    <p:sldId id="141169050" r:id="rId14"/>
    <p:sldId id="141169070" r:id="rId15"/>
    <p:sldId id="141169057" r:id="rId16"/>
    <p:sldId id="141169058" r:id="rId17"/>
    <p:sldId id="141169059" r:id="rId18"/>
    <p:sldId id="141169029" r:id="rId19"/>
    <p:sldId id="141169028" r:id="rId20"/>
    <p:sldId id="141169060" r:id="rId21"/>
    <p:sldId id="141169061" r:id="rId22"/>
    <p:sldId id="141169062" r:id="rId23"/>
    <p:sldId id="141169063" r:id="rId24"/>
    <p:sldId id="141169064" r:id="rId25"/>
    <p:sldId id="141169011" r:id="rId26"/>
    <p:sldId id="141169006" r:id="rId27"/>
    <p:sldId id="141169065" r:id="rId28"/>
    <p:sldId id="141169067" r:id="rId29"/>
    <p:sldId id="141169066" r:id="rId30"/>
    <p:sldId id="141169071" r:id="rId31"/>
    <p:sldId id="141169068" r:id="rId32"/>
    <p:sldId id="141169009" r:id="rId33"/>
    <p:sldId id="141169008" r:id="rId34"/>
    <p:sldId id="141169005" r:id="rId35"/>
    <p:sldId id="141169007"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C34E0F-5620-2344-A365-E694004D8CCE}">
          <p14:sldIdLst>
            <p14:sldId id="141169004"/>
            <p14:sldId id="141169013"/>
            <p14:sldId id="141169018"/>
            <p14:sldId id="141169016"/>
            <p14:sldId id="141169015"/>
            <p14:sldId id="141169014"/>
            <p14:sldId id="141169012"/>
            <p14:sldId id="141169051"/>
            <p14:sldId id="141169050"/>
            <p14:sldId id="141169070"/>
            <p14:sldId id="141169057"/>
            <p14:sldId id="141169058"/>
            <p14:sldId id="141169059"/>
            <p14:sldId id="141169029"/>
            <p14:sldId id="141169028"/>
            <p14:sldId id="141169060"/>
            <p14:sldId id="141169061"/>
            <p14:sldId id="141169062"/>
            <p14:sldId id="141169063"/>
            <p14:sldId id="141169064"/>
            <p14:sldId id="141169011"/>
            <p14:sldId id="141169006"/>
            <p14:sldId id="141169065"/>
            <p14:sldId id="141169067"/>
            <p14:sldId id="141169066"/>
            <p14:sldId id="141169071"/>
            <p14:sldId id="141169068"/>
            <p14:sldId id="141169009"/>
            <p14:sldId id="141169008"/>
            <p14:sldId id="141169005"/>
            <p14:sldId id="141169007"/>
          </p14:sldIdLst>
        </p14:section>
      </p14:sectionLst>
    </p:ext>
    <p:ext uri="{EFAFB233-063F-42B5-8137-9DF3F51BA10A}">
      <p15:sldGuideLst xmlns:p15="http://schemas.microsoft.com/office/powerpoint/2012/main">
        <p15:guide id="1" pos="1708" userDrawn="1">
          <p15:clr>
            <a:srgbClr val="A4A3A4"/>
          </p15:clr>
        </p15:guide>
        <p15:guide id="2" pos="3182" userDrawn="1">
          <p15:clr>
            <a:srgbClr val="A4A3A4"/>
          </p15:clr>
        </p15:guide>
        <p15:guide id="3" orient="horz" pos="981" userDrawn="1">
          <p15:clr>
            <a:srgbClr val="A4A3A4"/>
          </p15:clr>
        </p15:guide>
        <p15:guide id="4" orient="horz" pos="2260" userDrawn="1">
          <p15:clr>
            <a:srgbClr val="A4A3A4"/>
          </p15:clr>
        </p15:guide>
        <p15:guide id="5" pos="45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00D11-36B5-258B-A884-1073F6859F11}" name="Barbara Dubach" initials="BD" userId="32373b33cffe7206" providerId="Windows Live"/>
  <p188:author id="{DCB7373E-AFE0-E820-D9EB-9DA30B06C78E}" name="Leyser Nadine" initials="LN" userId="S::nadine.leyser@snf.ch::f10963a5-12d4-45c6-9a96-68d3d8539308" providerId="AD"/>
  <p188:author id="{19A721F4-CE75-1D19-47F6-1D75910D8890}" name="Sille Irina" initials="SI" userId="S::irina.sille@snf.ch::b88aecf6-1619-4b14-ab4e-dd41418da8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32C"/>
    <a:srgbClr val="D28D0C"/>
    <a:srgbClr val="EC640F"/>
    <a:srgbClr val="F59C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F313B0-9E91-427A-B49C-436AB8E64549}" v="129" dt="2026-02-06T10:47:57.339"/>
  </p1510:revLst>
</p1510:revInfo>
</file>

<file path=ppt/tableStyles.xml><?xml version="1.0" encoding="utf-8"?>
<a:tblStyleLst xmlns:a="http://schemas.openxmlformats.org/drawingml/2006/main" def="{CA20E951-F767-40FB-8981-BDCADE0C3650}">
  <a:tblStyle styleId="{CA20E951-F767-40FB-8981-BDCADE0C3650}" styleName="SNF">
    <a:wholeTbl>
      <a:tcTxStyle>
        <a:fontRef idx="minor">
          <a:prstClr val="black"/>
        </a:fontRef>
        <a:srgbClr val="000000"/>
      </a:tcTxStyle>
      <a:tcStyle>
        <a:tcBdr>
          <a:left>
            <a:ln w="0" cmpd="sng">
              <a:solidFill>
                <a:srgbClr val="000000"/>
              </a:solidFill>
            </a:ln>
          </a:left>
          <a:right>
            <a:ln w="0" cmpd="sng">
              <a:solidFill>
                <a:srgbClr val="000000"/>
              </a:solidFill>
            </a:ln>
          </a:right>
          <a:top>
            <a:ln w="6350" cmpd="sng">
              <a:solidFill>
                <a:srgbClr val="000000"/>
              </a:solidFill>
            </a:ln>
          </a:top>
          <a:bottom>
            <a:ln w="6350" cmpd="sng">
              <a:solidFill>
                <a:srgbClr val="000000"/>
              </a:solidFill>
            </a:ln>
          </a:bottom>
          <a:insideH>
            <a:ln w="6350" cmpd="sng">
              <a:solidFill>
                <a:srgbClr val="000000"/>
              </a:solidFill>
            </a:ln>
          </a:insideH>
          <a:insideV>
            <a:ln w="0" cmpd="sng">
              <a:solidFill>
                <a:srgbClr val="000000"/>
              </a:solidFill>
            </a:ln>
          </a:insideV>
        </a:tcBdr>
        <a:fill>
          <a:solidFill>
            <a:srgbClr val="FFFFFF"/>
          </a:solidFill>
        </a:fill>
      </a:tcStyle>
    </a:wholeTbl>
    <a:lastCol>
      <a:tcTxStyle i="off">
        <a:fontRef idx="minor"/>
        <a:srgbClr val="000000"/>
      </a:tcTxStyle>
      <a:tcStyle>
        <a:tcBdr/>
        <a:fill>
          <a:solidFill>
            <a:srgbClr val="FFFFFF"/>
          </a:solidFill>
        </a:fill>
      </a:tcStyle>
    </a:lastCol>
    <a:firstCol>
      <a:tcTxStyle i="off">
        <a:fontRef idx="major"/>
        <a:srgbClr val="000000"/>
      </a:tcTxStyle>
      <a:tcStyle>
        <a:tcBdr/>
        <a:fill>
          <a:solidFill>
            <a:srgbClr val="FFFFFF"/>
          </a:solidFill>
        </a:fill>
      </a:tcStyle>
    </a:firstCol>
    <a:lastRow>
      <a:tcTxStyle b="on">
        <a:fontRef idx="major"/>
        <a:srgbClr val="FFFFFF"/>
      </a:tcTxStyle>
      <a:tcStyle>
        <a:tcBdr>
          <a:top>
            <a:ln w="6350" cmpd="sng">
              <a:solidFill>
                <a:srgbClr val="FFFFFF"/>
              </a:solidFill>
            </a:ln>
          </a:top>
          <a:bottom>
            <a:ln w="6350" cmpd="sng">
              <a:solidFill>
                <a:srgbClr val="FFFFFF"/>
              </a:solidFill>
            </a:ln>
          </a:bottom>
        </a:tcBdr>
        <a:fill>
          <a:solidFill>
            <a:srgbClr val="C95B40"/>
          </a:solidFill>
        </a:fill>
      </a:tcStyle>
    </a:lastRow>
    <a:firstRow>
      <a:tcTxStyle b="on">
        <a:fontRef idx="major"/>
        <a:srgbClr val="000000"/>
      </a:tcTxStyle>
      <a:tcStyle>
        <a:tcBdr/>
        <a:fill>
          <a:solidFill>
            <a:srgbClr val="FFFFFF"/>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6" autoAdjust="0"/>
    <p:restoredTop sz="93252" autoAdjust="0"/>
  </p:normalViewPr>
  <p:slideViewPr>
    <p:cSldViewPr snapToGrid="0" snapToObjects="1" showGuides="1">
      <p:cViewPr varScale="1">
        <p:scale>
          <a:sx n="61" d="100"/>
          <a:sy n="61" d="100"/>
        </p:scale>
        <p:origin x="964" y="268"/>
      </p:cViewPr>
      <p:guideLst>
        <p:guide pos="1708"/>
        <p:guide pos="3182"/>
        <p:guide orient="horz" pos="981"/>
        <p:guide orient="horz" pos="2260"/>
        <p:guide pos="4520"/>
      </p:guideLst>
    </p:cSldViewPr>
  </p:slideViewPr>
  <p:notesTextViewPr>
    <p:cViewPr>
      <p:scale>
        <a:sx n="3" d="2"/>
        <a:sy n="3" d="2"/>
      </p:scale>
      <p:origin x="0" y="0"/>
    </p:cViewPr>
  </p:notesTextViewPr>
  <p:sorterViewPr>
    <p:cViewPr>
      <p:scale>
        <a:sx n="148" d="100"/>
        <a:sy n="148" d="100"/>
      </p:scale>
      <p:origin x="0" y="0"/>
    </p:cViewPr>
  </p:sorterViewPr>
  <p:notesViewPr>
    <p:cSldViewPr snapToGrid="0" snapToObjects="1" showGuides="1">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cha Theiler" userId="a0f496a5-efc4-4b52-959d-5e95987cae8c" providerId="ADAL" clId="{46BE184E-840E-48D3-B624-C448522A216F}"/>
    <pc:docChg chg="undo redo custSel addSld delSld modSld sldOrd modSection">
      <pc:chgData name="Mascha Theiler" userId="a0f496a5-efc4-4b52-959d-5e95987cae8c" providerId="ADAL" clId="{46BE184E-840E-48D3-B624-C448522A216F}" dt="2026-02-06T10:48:01.543" v="2246" actId="47"/>
      <pc:docMkLst>
        <pc:docMk/>
      </pc:docMkLst>
      <pc:sldChg chg="addSp modSp mod">
        <pc:chgData name="Mascha Theiler" userId="a0f496a5-efc4-4b52-959d-5e95987cae8c" providerId="ADAL" clId="{46BE184E-840E-48D3-B624-C448522A216F}" dt="2026-02-05T15:13:12.003" v="21" actId="20577"/>
        <pc:sldMkLst>
          <pc:docMk/>
          <pc:sldMk cId="212893902" sldId="141169004"/>
        </pc:sldMkLst>
        <pc:spChg chg="mod">
          <ac:chgData name="Mascha Theiler" userId="a0f496a5-efc4-4b52-959d-5e95987cae8c" providerId="ADAL" clId="{46BE184E-840E-48D3-B624-C448522A216F}" dt="2026-02-05T15:13:12.003" v="21" actId="20577"/>
          <ac:spMkLst>
            <pc:docMk/>
            <pc:sldMk cId="212893902" sldId="141169004"/>
            <ac:spMk id="3" creationId="{DBBC741F-F36E-AFA0-3CD1-CD890CC4089C}"/>
          </ac:spMkLst>
        </pc:spChg>
        <pc:spChg chg="mod">
          <ac:chgData name="Mascha Theiler" userId="a0f496a5-efc4-4b52-959d-5e95987cae8c" providerId="ADAL" clId="{46BE184E-840E-48D3-B624-C448522A216F}" dt="2026-02-05T15:12:53.703" v="2"/>
          <ac:spMkLst>
            <pc:docMk/>
            <pc:sldMk cId="212893902" sldId="141169004"/>
            <ac:spMk id="5" creationId="{CC410DC2-7478-767E-6704-A9ADE8F66B15}"/>
          </ac:spMkLst>
        </pc:spChg>
        <pc:picChg chg="add mod">
          <ac:chgData name="Mascha Theiler" userId="a0f496a5-efc4-4b52-959d-5e95987cae8c" providerId="ADAL" clId="{46BE184E-840E-48D3-B624-C448522A216F}" dt="2026-02-05T15:12:40.708" v="0"/>
          <ac:picMkLst>
            <pc:docMk/>
            <pc:sldMk cId="212893902" sldId="141169004"/>
            <ac:picMk id="2" creationId="{227A6203-3D8D-F680-94AE-579418195641}"/>
          </ac:picMkLst>
        </pc:picChg>
        <pc:picChg chg="add mod">
          <ac:chgData name="Mascha Theiler" userId="a0f496a5-efc4-4b52-959d-5e95987cae8c" providerId="ADAL" clId="{46BE184E-840E-48D3-B624-C448522A216F}" dt="2026-02-05T15:12:45.600" v="1"/>
          <ac:picMkLst>
            <pc:docMk/>
            <pc:sldMk cId="212893902" sldId="141169004"/>
            <ac:picMk id="4" creationId="{48174601-143A-A816-F949-9038215C64F4}"/>
          </ac:picMkLst>
        </pc:picChg>
      </pc:sldChg>
      <pc:sldChg chg="modSp mod">
        <pc:chgData name="Mascha Theiler" userId="a0f496a5-efc4-4b52-959d-5e95987cae8c" providerId="ADAL" clId="{46BE184E-840E-48D3-B624-C448522A216F}" dt="2026-02-05T15:30:49.406" v="597" actId="12"/>
        <pc:sldMkLst>
          <pc:docMk/>
          <pc:sldMk cId="806316510" sldId="141169005"/>
        </pc:sldMkLst>
        <pc:spChg chg="mod">
          <ac:chgData name="Mascha Theiler" userId="a0f496a5-efc4-4b52-959d-5e95987cae8c" providerId="ADAL" clId="{46BE184E-840E-48D3-B624-C448522A216F}" dt="2026-02-05T15:30:30.508" v="595"/>
          <ac:spMkLst>
            <pc:docMk/>
            <pc:sldMk cId="806316510" sldId="141169005"/>
            <ac:spMk id="2" creationId="{C7CFFD2A-3290-0E0C-33BD-371696BE2862}"/>
          </ac:spMkLst>
        </pc:spChg>
        <pc:spChg chg="mod">
          <ac:chgData name="Mascha Theiler" userId="a0f496a5-efc4-4b52-959d-5e95987cae8c" providerId="ADAL" clId="{46BE184E-840E-48D3-B624-C448522A216F}" dt="2026-02-05T15:30:49.406" v="597" actId="12"/>
          <ac:spMkLst>
            <pc:docMk/>
            <pc:sldMk cId="806316510" sldId="141169005"/>
            <ac:spMk id="3" creationId="{6B84C24E-A26E-1008-29AE-2AC4F565872B}"/>
          </ac:spMkLst>
        </pc:spChg>
        <pc:spChg chg="mod">
          <ac:chgData name="Mascha Theiler" userId="a0f496a5-efc4-4b52-959d-5e95987cae8c" providerId="ADAL" clId="{46BE184E-840E-48D3-B624-C448522A216F}" dt="2026-02-05T15:30:12.398" v="575" actId="20577"/>
          <ac:spMkLst>
            <pc:docMk/>
            <pc:sldMk cId="806316510" sldId="141169005"/>
            <ac:spMk id="5" creationId="{9385D502-DD55-F03A-83BC-702479766347}"/>
          </ac:spMkLst>
        </pc:spChg>
      </pc:sldChg>
      <pc:sldChg chg="modSp mod">
        <pc:chgData name="Mascha Theiler" userId="a0f496a5-efc4-4b52-959d-5e95987cae8c" providerId="ADAL" clId="{46BE184E-840E-48D3-B624-C448522A216F}" dt="2026-02-06T10:44:40.243" v="2187" actId="20577"/>
        <pc:sldMkLst>
          <pc:docMk/>
          <pc:sldMk cId="1352338648" sldId="141169006"/>
        </pc:sldMkLst>
        <pc:spChg chg="mod">
          <ac:chgData name="Mascha Theiler" userId="a0f496a5-efc4-4b52-959d-5e95987cae8c" providerId="ADAL" clId="{46BE184E-840E-48D3-B624-C448522A216F}" dt="2026-02-06T10:21:25.796" v="1693" actId="20577"/>
          <ac:spMkLst>
            <pc:docMk/>
            <pc:sldMk cId="1352338648" sldId="141169006"/>
            <ac:spMk id="2" creationId="{5963B92A-A274-391A-3FA1-29D1D7D94E15}"/>
          </ac:spMkLst>
        </pc:spChg>
        <pc:spChg chg="mod">
          <ac:chgData name="Mascha Theiler" userId="a0f496a5-efc4-4b52-959d-5e95987cae8c" providerId="ADAL" clId="{46BE184E-840E-48D3-B624-C448522A216F}" dt="2026-02-06T10:44:30.303" v="2146" actId="20577"/>
          <ac:spMkLst>
            <pc:docMk/>
            <pc:sldMk cId="1352338648" sldId="141169006"/>
            <ac:spMk id="3" creationId="{78F2B0C8-6B5B-7939-A1A3-AD9A0F6A3AAE}"/>
          </ac:spMkLst>
        </pc:spChg>
        <pc:spChg chg="mod">
          <ac:chgData name="Mascha Theiler" userId="a0f496a5-efc4-4b52-959d-5e95987cae8c" providerId="ADAL" clId="{46BE184E-840E-48D3-B624-C448522A216F}" dt="2026-02-06T10:44:40.243" v="2187" actId="20577"/>
          <ac:spMkLst>
            <pc:docMk/>
            <pc:sldMk cId="1352338648" sldId="141169006"/>
            <ac:spMk id="5" creationId="{37C62475-C75C-C10F-830F-21D6A6AF8596}"/>
          </ac:spMkLst>
        </pc:spChg>
      </pc:sldChg>
      <pc:sldChg chg="modSp mod">
        <pc:chgData name="Mascha Theiler" userId="a0f496a5-efc4-4b52-959d-5e95987cae8c" providerId="ADAL" clId="{46BE184E-840E-48D3-B624-C448522A216F}" dt="2026-02-05T15:31:09.119" v="599"/>
        <pc:sldMkLst>
          <pc:docMk/>
          <pc:sldMk cId="1631104640" sldId="141169007"/>
        </pc:sldMkLst>
        <pc:spChg chg="mod">
          <ac:chgData name="Mascha Theiler" userId="a0f496a5-efc4-4b52-959d-5e95987cae8c" providerId="ADAL" clId="{46BE184E-840E-48D3-B624-C448522A216F}" dt="2026-02-05T15:31:09.119" v="599"/>
          <ac:spMkLst>
            <pc:docMk/>
            <pc:sldMk cId="1631104640" sldId="141169007"/>
            <ac:spMk id="2" creationId="{5DF1DF01-7253-5EBE-A127-EEA0E1CB73FC}"/>
          </ac:spMkLst>
        </pc:spChg>
        <pc:spChg chg="mod">
          <ac:chgData name="Mascha Theiler" userId="a0f496a5-efc4-4b52-959d-5e95987cae8c" providerId="ADAL" clId="{46BE184E-840E-48D3-B624-C448522A216F}" dt="2026-02-05T15:31:03.381" v="598"/>
          <ac:spMkLst>
            <pc:docMk/>
            <pc:sldMk cId="1631104640" sldId="141169007"/>
            <ac:spMk id="3" creationId="{E47E1585-A18C-D362-EBDE-7964974C99B3}"/>
          </ac:spMkLst>
        </pc:spChg>
        <pc:spChg chg="mod">
          <ac:chgData name="Mascha Theiler" userId="a0f496a5-efc4-4b52-959d-5e95987cae8c" providerId="ADAL" clId="{46BE184E-840E-48D3-B624-C448522A216F}" dt="2026-02-05T15:30:17.777" v="594" actId="20577"/>
          <ac:spMkLst>
            <pc:docMk/>
            <pc:sldMk cId="1631104640" sldId="141169007"/>
            <ac:spMk id="5" creationId="{4AE3D8A9-7D80-96BD-094B-972A478159EF}"/>
          </ac:spMkLst>
        </pc:spChg>
      </pc:sldChg>
      <pc:sldChg chg="modSp mod">
        <pc:chgData name="Mascha Theiler" userId="a0f496a5-efc4-4b52-959d-5e95987cae8c" providerId="ADAL" clId="{46BE184E-840E-48D3-B624-C448522A216F}" dt="2026-02-05T15:32:47.307" v="632" actId="20577"/>
        <pc:sldMkLst>
          <pc:docMk/>
          <pc:sldMk cId="3272722806" sldId="141169008"/>
        </pc:sldMkLst>
        <pc:spChg chg="mod">
          <ac:chgData name="Mascha Theiler" userId="a0f496a5-efc4-4b52-959d-5e95987cae8c" providerId="ADAL" clId="{46BE184E-840E-48D3-B624-C448522A216F}" dt="2026-02-05T15:30:00.226" v="537"/>
          <ac:spMkLst>
            <pc:docMk/>
            <pc:sldMk cId="3272722806" sldId="141169008"/>
            <ac:spMk id="2" creationId="{ECFCEDCD-DE5B-D060-6C03-CC7A1E1A7A29}"/>
          </ac:spMkLst>
        </pc:spChg>
        <pc:spChg chg="mod">
          <ac:chgData name="Mascha Theiler" userId="a0f496a5-efc4-4b52-959d-5e95987cae8c" providerId="ADAL" clId="{46BE184E-840E-48D3-B624-C448522A216F}" dt="2026-02-05T15:32:47.307" v="632" actId="20577"/>
          <ac:spMkLst>
            <pc:docMk/>
            <pc:sldMk cId="3272722806" sldId="141169008"/>
            <ac:spMk id="3" creationId="{880FAD3B-608E-8487-C49C-4D493E6722BB}"/>
          </ac:spMkLst>
        </pc:spChg>
        <pc:spChg chg="mod">
          <ac:chgData name="Mascha Theiler" userId="a0f496a5-efc4-4b52-959d-5e95987cae8c" providerId="ADAL" clId="{46BE184E-840E-48D3-B624-C448522A216F}" dt="2026-02-05T15:30:06.382" v="556" actId="20577"/>
          <ac:spMkLst>
            <pc:docMk/>
            <pc:sldMk cId="3272722806" sldId="141169008"/>
            <ac:spMk id="5" creationId="{0B058973-BE94-6C33-CAC8-171B308BF357}"/>
          </ac:spMkLst>
        </pc:spChg>
      </pc:sldChg>
      <pc:sldChg chg="modSp mod">
        <pc:chgData name="Mascha Theiler" userId="a0f496a5-efc4-4b52-959d-5e95987cae8c" providerId="ADAL" clId="{46BE184E-840E-48D3-B624-C448522A216F}" dt="2026-02-05T15:32:41.777" v="631"/>
        <pc:sldMkLst>
          <pc:docMk/>
          <pc:sldMk cId="3989882371" sldId="141169009"/>
        </pc:sldMkLst>
        <pc:spChg chg="mod">
          <ac:chgData name="Mascha Theiler" userId="a0f496a5-efc4-4b52-959d-5e95987cae8c" providerId="ADAL" clId="{46BE184E-840E-48D3-B624-C448522A216F}" dt="2026-02-05T15:31:31.050" v="621"/>
          <ac:spMkLst>
            <pc:docMk/>
            <pc:sldMk cId="3989882371" sldId="141169009"/>
            <ac:spMk id="2" creationId="{97374FCA-C95A-8B35-75FE-CA1FD25336B6}"/>
          </ac:spMkLst>
        </pc:spChg>
        <pc:spChg chg="mod">
          <ac:chgData name="Mascha Theiler" userId="a0f496a5-efc4-4b52-959d-5e95987cae8c" providerId="ADAL" clId="{46BE184E-840E-48D3-B624-C448522A216F}" dt="2026-02-05T15:32:41.777" v="631"/>
          <ac:spMkLst>
            <pc:docMk/>
            <pc:sldMk cId="3989882371" sldId="141169009"/>
            <ac:spMk id="3" creationId="{03920B92-2D1F-BF6D-82B0-B2635C50A8F6}"/>
          </ac:spMkLst>
        </pc:spChg>
        <pc:spChg chg="mod">
          <ac:chgData name="Mascha Theiler" userId="a0f496a5-efc4-4b52-959d-5e95987cae8c" providerId="ADAL" clId="{46BE184E-840E-48D3-B624-C448522A216F}" dt="2026-02-05T15:31:22.221" v="620" actId="20577"/>
          <ac:spMkLst>
            <pc:docMk/>
            <pc:sldMk cId="3989882371" sldId="141169009"/>
            <ac:spMk id="5" creationId="{C0382885-ED17-380D-05A5-D5E665C8636A}"/>
          </ac:spMkLst>
        </pc:spChg>
      </pc:sldChg>
      <pc:sldChg chg="modSp mod">
        <pc:chgData name="Mascha Theiler" userId="a0f496a5-efc4-4b52-959d-5e95987cae8c" providerId="ADAL" clId="{46BE184E-840E-48D3-B624-C448522A216F}" dt="2026-02-06T10:17:56.543" v="1653" actId="113"/>
        <pc:sldMkLst>
          <pc:docMk/>
          <pc:sldMk cId="1744592103" sldId="141169011"/>
        </pc:sldMkLst>
        <pc:spChg chg="mod">
          <ac:chgData name="Mascha Theiler" userId="a0f496a5-efc4-4b52-959d-5e95987cae8c" providerId="ADAL" clId="{46BE184E-840E-48D3-B624-C448522A216F}" dt="2026-02-06T10:16:26.161" v="1605" actId="20577"/>
          <ac:spMkLst>
            <pc:docMk/>
            <pc:sldMk cId="1744592103" sldId="141169011"/>
            <ac:spMk id="2" creationId="{BF3D0F9A-EF92-E67A-7DE9-06859EB206C7}"/>
          </ac:spMkLst>
        </pc:spChg>
        <pc:spChg chg="mod">
          <ac:chgData name="Mascha Theiler" userId="a0f496a5-efc4-4b52-959d-5e95987cae8c" providerId="ADAL" clId="{46BE184E-840E-48D3-B624-C448522A216F}" dt="2026-02-06T10:17:56.543" v="1653" actId="113"/>
          <ac:spMkLst>
            <pc:docMk/>
            <pc:sldMk cId="1744592103" sldId="141169011"/>
            <ac:spMk id="3" creationId="{FBEC2812-1438-09C8-B7AC-452C8E3708F5}"/>
          </ac:spMkLst>
        </pc:spChg>
        <pc:spChg chg="mod">
          <ac:chgData name="Mascha Theiler" userId="a0f496a5-efc4-4b52-959d-5e95987cae8c" providerId="ADAL" clId="{46BE184E-840E-48D3-B624-C448522A216F}" dt="2026-02-06T10:16:45.906" v="1650" actId="20577"/>
          <ac:spMkLst>
            <pc:docMk/>
            <pc:sldMk cId="1744592103" sldId="141169011"/>
            <ac:spMk id="5" creationId="{3E04C794-D213-7E6E-3E65-83C8D4C8722C}"/>
          </ac:spMkLst>
        </pc:spChg>
      </pc:sldChg>
      <pc:sldChg chg="modSp mod">
        <pc:chgData name="Mascha Theiler" userId="a0f496a5-efc4-4b52-959d-5e95987cae8c" providerId="ADAL" clId="{46BE184E-840E-48D3-B624-C448522A216F}" dt="2026-02-05T15:36:53.252" v="723" actId="113"/>
        <pc:sldMkLst>
          <pc:docMk/>
          <pc:sldMk cId="741183918" sldId="141169012"/>
        </pc:sldMkLst>
        <pc:spChg chg="mod">
          <ac:chgData name="Mascha Theiler" userId="a0f496a5-efc4-4b52-959d-5e95987cae8c" providerId="ADAL" clId="{46BE184E-840E-48D3-B624-C448522A216F}" dt="2026-02-05T15:28:37.680" v="399"/>
          <ac:spMkLst>
            <pc:docMk/>
            <pc:sldMk cId="741183918" sldId="141169012"/>
            <ac:spMk id="2" creationId="{44DDADF5-A384-E805-D55F-2EAF627D0934}"/>
          </ac:spMkLst>
        </pc:spChg>
        <pc:spChg chg="mod">
          <ac:chgData name="Mascha Theiler" userId="a0f496a5-efc4-4b52-959d-5e95987cae8c" providerId="ADAL" clId="{46BE184E-840E-48D3-B624-C448522A216F}" dt="2026-02-05T15:36:53.252" v="723" actId="113"/>
          <ac:spMkLst>
            <pc:docMk/>
            <pc:sldMk cId="741183918" sldId="141169012"/>
            <ac:spMk id="3" creationId="{6C6A02F9-5689-F798-E8F4-24F2AFE22EAC}"/>
          </ac:spMkLst>
        </pc:spChg>
        <pc:spChg chg="mod">
          <ac:chgData name="Mascha Theiler" userId="a0f496a5-efc4-4b52-959d-5e95987cae8c" providerId="ADAL" clId="{46BE184E-840E-48D3-B624-C448522A216F}" dt="2026-02-05T15:14:09.011" v="179" actId="20577"/>
          <ac:spMkLst>
            <pc:docMk/>
            <pc:sldMk cId="741183918" sldId="141169012"/>
            <ac:spMk id="5" creationId="{50C70217-1BC1-C4DF-3DCE-06D3D5E4F599}"/>
          </ac:spMkLst>
        </pc:spChg>
      </pc:sldChg>
      <pc:sldChg chg="modSp mod">
        <pc:chgData name="Mascha Theiler" userId="a0f496a5-efc4-4b52-959d-5e95987cae8c" providerId="ADAL" clId="{46BE184E-840E-48D3-B624-C448522A216F}" dt="2026-02-05T15:17:49.050" v="259" actId="1076"/>
        <pc:sldMkLst>
          <pc:docMk/>
          <pc:sldMk cId="3171159530" sldId="141169013"/>
        </pc:sldMkLst>
        <pc:spChg chg="mod">
          <ac:chgData name="Mascha Theiler" userId="a0f496a5-efc4-4b52-959d-5e95987cae8c" providerId="ADAL" clId="{46BE184E-840E-48D3-B624-C448522A216F}" dt="2026-02-05T15:13:27.889" v="55" actId="20577"/>
          <ac:spMkLst>
            <pc:docMk/>
            <pc:sldMk cId="3171159530" sldId="141169013"/>
            <ac:spMk id="2" creationId="{C3945439-1C16-BCB2-4C79-260618DAD0B2}"/>
          </ac:spMkLst>
        </pc:spChg>
        <pc:spChg chg="mod">
          <ac:chgData name="Mascha Theiler" userId="a0f496a5-efc4-4b52-959d-5e95987cae8c" providerId="ADAL" clId="{46BE184E-840E-48D3-B624-C448522A216F}" dt="2026-02-05T15:17:49.050" v="259" actId="1076"/>
          <ac:spMkLst>
            <pc:docMk/>
            <pc:sldMk cId="3171159530" sldId="141169013"/>
            <ac:spMk id="3" creationId="{C21A7579-B93C-DD18-A750-BECCE46D9BF0}"/>
          </ac:spMkLst>
        </pc:spChg>
        <pc:spChg chg="mod">
          <ac:chgData name="Mascha Theiler" userId="a0f496a5-efc4-4b52-959d-5e95987cae8c" providerId="ADAL" clId="{46BE184E-840E-48D3-B624-C448522A216F}" dt="2026-02-05T15:13:36.227" v="74" actId="20577"/>
          <ac:spMkLst>
            <pc:docMk/>
            <pc:sldMk cId="3171159530" sldId="141169013"/>
            <ac:spMk id="5" creationId="{AA542CC3-E793-79D5-118B-B5A042425988}"/>
          </ac:spMkLst>
        </pc:spChg>
      </pc:sldChg>
      <pc:sldChg chg="modSp mod">
        <pc:chgData name="Mascha Theiler" userId="a0f496a5-efc4-4b52-959d-5e95987cae8c" providerId="ADAL" clId="{46BE184E-840E-48D3-B624-C448522A216F}" dt="2026-02-05T15:28:19.545" v="398" actId="20577"/>
        <pc:sldMkLst>
          <pc:docMk/>
          <pc:sldMk cId="1358235853" sldId="141169014"/>
        </pc:sldMkLst>
        <pc:spChg chg="mod">
          <ac:chgData name="Mascha Theiler" userId="a0f496a5-efc4-4b52-959d-5e95987cae8c" providerId="ADAL" clId="{46BE184E-840E-48D3-B624-C448522A216F}" dt="2026-02-05T15:19:12.306" v="280"/>
          <ac:spMkLst>
            <pc:docMk/>
            <pc:sldMk cId="1358235853" sldId="141169014"/>
            <ac:spMk id="2" creationId="{B59007A2-46F9-EA65-CDA8-BBCD7F4BB3E4}"/>
          </ac:spMkLst>
        </pc:spChg>
        <pc:spChg chg="mod">
          <ac:chgData name="Mascha Theiler" userId="a0f496a5-efc4-4b52-959d-5e95987cae8c" providerId="ADAL" clId="{46BE184E-840E-48D3-B624-C448522A216F}" dt="2026-02-05T15:28:19.545" v="398" actId="20577"/>
          <ac:spMkLst>
            <pc:docMk/>
            <pc:sldMk cId="1358235853" sldId="141169014"/>
            <ac:spMk id="3" creationId="{2CBDD328-1C4A-DD6E-8EA3-64F054640B9F}"/>
          </ac:spMkLst>
        </pc:spChg>
        <pc:spChg chg="mod">
          <ac:chgData name="Mascha Theiler" userId="a0f496a5-efc4-4b52-959d-5e95987cae8c" providerId="ADAL" clId="{46BE184E-840E-48D3-B624-C448522A216F}" dt="2026-02-05T15:14:03.396" v="160" actId="20577"/>
          <ac:spMkLst>
            <pc:docMk/>
            <pc:sldMk cId="1358235853" sldId="141169014"/>
            <ac:spMk id="5" creationId="{52AD0755-CDBD-5076-9930-4CBF2FAE3031}"/>
          </ac:spMkLst>
        </pc:spChg>
      </pc:sldChg>
      <pc:sldChg chg="addSp delSp modSp mod">
        <pc:chgData name="Mascha Theiler" userId="a0f496a5-efc4-4b52-959d-5e95987cae8c" providerId="ADAL" clId="{46BE184E-840E-48D3-B624-C448522A216F}" dt="2026-02-05T15:24:48.805" v="344" actId="1076"/>
        <pc:sldMkLst>
          <pc:docMk/>
          <pc:sldMk cId="1155642287" sldId="141169015"/>
        </pc:sldMkLst>
        <pc:spChg chg="mod">
          <ac:chgData name="Mascha Theiler" userId="a0f496a5-efc4-4b52-959d-5e95987cae8c" providerId="ADAL" clId="{46BE184E-840E-48D3-B624-C448522A216F}" dt="2026-02-05T15:18:37.963" v="263"/>
          <ac:spMkLst>
            <pc:docMk/>
            <pc:sldMk cId="1155642287" sldId="141169015"/>
            <ac:spMk id="2" creationId="{5E3A953B-6A93-D5AC-34E4-BCFB6FEF7CA6}"/>
          </ac:spMkLst>
        </pc:spChg>
        <pc:spChg chg="mod">
          <ac:chgData name="Mascha Theiler" userId="a0f496a5-efc4-4b52-959d-5e95987cae8c" providerId="ADAL" clId="{46BE184E-840E-48D3-B624-C448522A216F}" dt="2026-02-05T15:13:56.565" v="141" actId="20577"/>
          <ac:spMkLst>
            <pc:docMk/>
            <pc:sldMk cId="1155642287" sldId="141169015"/>
            <ac:spMk id="5" creationId="{F0E250FD-73CD-1BD1-5815-C525C4B0DDE7}"/>
          </ac:spMkLst>
        </pc:spChg>
        <pc:spChg chg="mod">
          <ac:chgData name="Mascha Theiler" userId="a0f496a5-efc4-4b52-959d-5e95987cae8c" providerId="ADAL" clId="{46BE184E-840E-48D3-B624-C448522A216F}" dt="2026-02-05T15:18:53.842" v="279" actId="1076"/>
          <ac:spMkLst>
            <pc:docMk/>
            <pc:sldMk cId="1155642287" sldId="141169015"/>
            <ac:spMk id="21" creationId="{802DDD30-ADFD-4766-15FE-F7656151F5AC}"/>
          </ac:spMkLst>
        </pc:spChg>
        <pc:picChg chg="add mod">
          <ac:chgData name="Mascha Theiler" userId="a0f496a5-efc4-4b52-959d-5e95987cae8c" providerId="ADAL" clId="{46BE184E-840E-48D3-B624-C448522A216F}" dt="2026-02-05T15:23:09.516" v="313" actId="1076"/>
          <ac:picMkLst>
            <pc:docMk/>
            <pc:sldMk cId="1155642287" sldId="141169015"/>
            <ac:picMk id="3" creationId="{EAA8F33F-4EE8-B691-DCD3-9E7D1A431BE5}"/>
          </ac:picMkLst>
        </pc:picChg>
        <pc:picChg chg="del mod">
          <ac:chgData name="Mascha Theiler" userId="a0f496a5-efc4-4b52-959d-5e95987cae8c" providerId="ADAL" clId="{46BE184E-840E-48D3-B624-C448522A216F}" dt="2026-02-05T15:23:36.814" v="327" actId="478"/>
          <ac:picMkLst>
            <pc:docMk/>
            <pc:sldMk cId="1155642287" sldId="141169015"/>
            <ac:picMk id="6" creationId="{D681A57C-6472-C805-BB3F-7A1596E17FA8}"/>
          </ac:picMkLst>
        </pc:picChg>
        <pc:picChg chg="del">
          <ac:chgData name="Mascha Theiler" userId="a0f496a5-efc4-4b52-959d-5e95987cae8c" providerId="ADAL" clId="{46BE184E-840E-48D3-B624-C448522A216F}" dt="2026-02-05T15:23:08.350" v="312" actId="478"/>
          <ac:picMkLst>
            <pc:docMk/>
            <pc:sldMk cId="1155642287" sldId="141169015"/>
            <ac:picMk id="7" creationId="{FA6D8172-F15B-2B79-A00B-FB87348E947F}"/>
          </ac:picMkLst>
        </pc:picChg>
        <pc:picChg chg="del">
          <ac:chgData name="Mascha Theiler" userId="a0f496a5-efc4-4b52-959d-5e95987cae8c" providerId="ADAL" clId="{46BE184E-840E-48D3-B624-C448522A216F}" dt="2026-02-05T15:23:21.426" v="319" actId="478"/>
          <ac:picMkLst>
            <pc:docMk/>
            <pc:sldMk cId="1155642287" sldId="141169015"/>
            <ac:picMk id="8" creationId="{28873D41-2C42-F5C6-85B0-1CEA71C24C7C}"/>
          </ac:picMkLst>
        </pc:picChg>
        <pc:picChg chg="del mod">
          <ac:chgData name="Mascha Theiler" userId="a0f496a5-efc4-4b52-959d-5e95987cae8c" providerId="ADAL" clId="{46BE184E-840E-48D3-B624-C448522A216F}" dt="2026-02-05T15:24:13.215" v="335" actId="478"/>
          <ac:picMkLst>
            <pc:docMk/>
            <pc:sldMk cId="1155642287" sldId="141169015"/>
            <ac:picMk id="9" creationId="{C15F1258-6243-0F72-B27D-506970CDF44F}"/>
          </ac:picMkLst>
        </pc:picChg>
        <pc:picChg chg="del">
          <ac:chgData name="Mascha Theiler" userId="a0f496a5-efc4-4b52-959d-5e95987cae8c" providerId="ADAL" clId="{46BE184E-840E-48D3-B624-C448522A216F}" dt="2026-02-05T15:24:44.796" v="343" actId="478"/>
          <ac:picMkLst>
            <pc:docMk/>
            <pc:sldMk cId="1155642287" sldId="141169015"/>
            <ac:picMk id="10" creationId="{62E73B98-364E-0CD8-B509-47371A43BC60}"/>
          </ac:picMkLst>
        </pc:picChg>
        <pc:picChg chg="del">
          <ac:chgData name="Mascha Theiler" userId="a0f496a5-efc4-4b52-959d-5e95987cae8c" providerId="ADAL" clId="{46BE184E-840E-48D3-B624-C448522A216F}" dt="2026-02-05T15:23:29.018" v="323" actId="478"/>
          <ac:picMkLst>
            <pc:docMk/>
            <pc:sldMk cId="1155642287" sldId="141169015"/>
            <ac:picMk id="17" creationId="{3F872C0E-5094-4BB7-9B07-476D74AB7CE6}"/>
          </ac:picMkLst>
        </pc:picChg>
        <pc:picChg chg="del">
          <ac:chgData name="Mascha Theiler" userId="a0f496a5-efc4-4b52-959d-5e95987cae8c" providerId="ADAL" clId="{46BE184E-840E-48D3-B624-C448522A216F}" dt="2026-02-05T15:23:14.652" v="316" actId="478"/>
          <ac:picMkLst>
            <pc:docMk/>
            <pc:sldMk cId="1155642287" sldId="141169015"/>
            <ac:picMk id="18" creationId="{64EB7B71-E5DA-8A94-43B0-94A5CB7C4849}"/>
          </ac:picMkLst>
        </pc:picChg>
        <pc:picChg chg="add mod">
          <ac:chgData name="Mascha Theiler" userId="a0f496a5-efc4-4b52-959d-5e95987cae8c" providerId="ADAL" clId="{46BE184E-840E-48D3-B624-C448522A216F}" dt="2026-02-05T15:23:16.895" v="317" actId="1076"/>
          <ac:picMkLst>
            <pc:docMk/>
            <pc:sldMk cId="1155642287" sldId="141169015"/>
            <ac:picMk id="22" creationId="{08C8124D-7C4E-247D-3758-A777FCE8BF8C}"/>
          </ac:picMkLst>
        </pc:picChg>
        <pc:picChg chg="add mod">
          <ac:chgData name="Mascha Theiler" userId="a0f496a5-efc4-4b52-959d-5e95987cae8c" providerId="ADAL" clId="{46BE184E-840E-48D3-B624-C448522A216F}" dt="2026-02-05T15:23:23.333" v="320" actId="1076"/>
          <ac:picMkLst>
            <pc:docMk/>
            <pc:sldMk cId="1155642287" sldId="141169015"/>
            <ac:picMk id="23" creationId="{673256EB-F8A2-C77D-AA5B-708F45B7AC8F}"/>
          </ac:picMkLst>
        </pc:picChg>
        <pc:picChg chg="add mod">
          <ac:chgData name="Mascha Theiler" userId="a0f496a5-efc4-4b52-959d-5e95987cae8c" providerId="ADAL" clId="{46BE184E-840E-48D3-B624-C448522A216F}" dt="2026-02-05T15:23:30.661" v="324" actId="1076"/>
          <ac:picMkLst>
            <pc:docMk/>
            <pc:sldMk cId="1155642287" sldId="141169015"/>
            <ac:picMk id="24" creationId="{AF74D4F0-F3DC-7E0F-16D0-78DFE0919AAD}"/>
          </ac:picMkLst>
        </pc:picChg>
        <pc:picChg chg="add mod">
          <ac:chgData name="Mascha Theiler" userId="a0f496a5-efc4-4b52-959d-5e95987cae8c" providerId="ADAL" clId="{46BE184E-840E-48D3-B624-C448522A216F}" dt="2026-02-05T15:23:41.166" v="329" actId="1076"/>
          <ac:picMkLst>
            <pc:docMk/>
            <pc:sldMk cId="1155642287" sldId="141169015"/>
            <ac:picMk id="27" creationId="{E7BBCDF6-693E-7B29-49A8-A1C79D7BCBB6}"/>
          </ac:picMkLst>
        </pc:picChg>
        <pc:picChg chg="add mod">
          <ac:chgData name="Mascha Theiler" userId="a0f496a5-efc4-4b52-959d-5e95987cae8c" providerId="ADAL" clId="{46BE184E-840E-48D3-B624-C448522A216F}" dt="2026-02-05T15:24:20.939" v="338" actId="1038"/>
          <ac:picMkLst>
            <pc:docMk/>
            <pc:sldMk cId="1155642287" sldId="141169015"/>
            <ac:picMk id="1026" creationId="{3B26A727-07FA-3CDF-81AA-AE631D1652BC}"/>
          </ac:picMkLst>
        </pc:picChg>
        <pc:picChg chg="add mod">
          <ac:chgData name="Mascha Theiler" userId="a0f496a5-efc4-4b52-959d-5e95987cae8c" providerId="ADAL" clId="{46BE184E-840E-48D3-B624-C448522A216F}" dt="2026-02-05T15:24:48.805" v="344" actId="1076"/>
          <ac:picMkLst>
            <pc:docMk/>
            <pc:sldMk cId="1155642287" sldId="141169015"/>
            <ac:picMk id="1028" creationId="{B981318A-C769-5C4F-2807-E73D3CECA537}"/>
          </ac:picMkLst>
        </pc:picChg>
        <pc:cxnChg chg="mod">
          <ac:chgData name="Mascha Theiler" userId="a0f496a5-efc4-4b52-959d-5e95987cae8c" providerId="ADAL" clId="{46BE184E-840E-48D3-B624-C448522A216F}" dt="2026-02-05T15:24:13.215" v="335" actId="478"/>
          <ac:cxnSpMkLst>
            <pc:docMk/>
            <pc:sldMk cId="1155642287" sldId="141169015"/>
            <ac:cxnSpMk id="11" creationId="{346BF7C1-026A-39CC-06FB-C1CB96C266E3}"/>
          </ac:cxnSpMkLst>
        </pc:cxnChg>
        <pc:cxnChg chg="mod">
          <ac:chgData name="Mascha Theiler" userId="a0f496a5-efc4-4b52-959d-5e95987cae8c" providerId="ADAL" clId="{46BE184E-840E-48D3-B624-C448522A216F}" dt="2026-02-05T15:23:29.018" v="323" actId="478"/>
          <ac:cxnSpMkLst>
            <pc:docMk/>
            <pc:sldMk cId="1155642287" sldId="141169015"/>
            <ac:cxnSpMk id="12" creationId="{A7A894D4-1203-72E9-4FEA-8C7A2036576D}"/>
          </ac:cxnSpMkLst>
        </pc:cxnChg>
        <pc:cxnChg chg="mod">
          <ac:chgData name="Mascha Theiler" userId="a0f496a5-efc4-4b52-959d-5e95987cae8c" providerId="ADAL" clId="{46BE184E-840E-48D3-B624-C448522A216F}" dt="2026-02-05T15:24:44.796" v="343" actId="478"/>
          <ac:cxnSpMkLst>
            <pc:docMk/>
            <pc:sldMk cId="1155642287" sldId="141169015"/>
            <ac:cxnSpMk id="13" creationId="{1877FF86-FEC2-883C-79AE-3BFD5FA30336}"/>
          </ac:cxnSpMkLst>
        </pc:cxnChg>
        <pc:cxnChg chg="mod">
          <ac:chgData name="Mascha Theiler" userId="a0f496a5-efc4-4b52-959d-5e95987cae8c" providerId="ADAL" clId="{46BE184E-840E-48D3-B624-C448522A216F}" dt="2026-02-05T15:23:08.350" v="312" actId="478"/>
          <ac:cxnSpMkLst>
            <pc:docMk/>
            <pc:sldMk cId="1155642287" sldId="141169015"/>
            <ac:cxnSpMk id="14" creationId="{6913E415-F2A1-9864-35A2-BAF7DDD5FCA9}"/>
          </ac:cxnSpMkLst>
        </pc:cxnChg>
        <pc:cxnChg chg="mod">
          <ac:chgData name="Mascha Theiler" userId="a0f496a5-efc4-4b52-959d-5e95987cae8c" providerId="ADAL" clId="{46BE184E-840E-48D3-B624-C448522A216F}" dt="2026-02-05T15:23:36.814" v="327" actId="478"/>
          <ac:cxnSpMkLst>
            <pc:docMk/>
            <pc:sldMk cId="1155642287" sldId="141169015"/>
            <ac:cxnSpMk id="15" creationId="{FFE6A1C7-29F6-11A5-76E4-F73C3491CA55}"/>
          </ac:cxnSpMkLst>
        </pc:cxnChg>
        <pc:cxnChg chg="mod">
          <ac:chgData name="Mascha Theiler" userId="a0f496a5-efc4-4b52-959d-5e95987cae8c" providerId="ADAL" clId="{46BE184E-840E-48D3-B624-C448522A216F}" dt="2026-02-05T15:23:14.652" v="316" actId="478"/>
          <ac:cxnSpMkLst>
            <pc:docMk/>
            <pc:sldMk cId="1155642287" sldId="141169015"/>
            <ac:cxnSpMk id="16" creationId="{CC014A23-5C7F-6A95-18A5-AC533A43523A}"/>
          </ac:cxnSpMkLst>
        </pc:cxnChg>
        <pc:cxnChg chg="mod">
          <ac:chgData name="Mascha Theiler" userId="a0f496a5-efc4-4b52-959d-5e95987cae8c" providerId="ADAL" clId="{46BE184E-840E-48D3-B624-C448522A216F}" dt="2026-02-05T15:23:21.426" v="319" actId="478"/>
          <ac:cxnSpMkLst>
            <pc:docMk/>
            <pc:sldMk cId="1155642287" sldId="141169015"/>
            <ac:cxnSpMk id="19" creationId="{F45D1A9A-ADDC-835C-C9FE-F2F978C94734}"/>
          </ac:cxnSpMkLst>
        </pc:cxnChg>
      </pc:sldChg>
      <pc:sldChg chg="modSp mod">
        <pc:chgData name="Mascha Theiler" userId="a0f496a5-efc4-4b52-959d-5e95987cae8c" providerId="ADAL" clId="{46BE184E-840E-48D3-B624-C448522A216F}" dt="2026-02-05T15:22:50.491" v="308" actId="1076"/>
        <pc:sldMkLst>
          <pc:docMk/>
          <pc:sldMk cId="3920161085" sldId="141169016"/>
        </pc:sldMkLst>
        <pc:spChg chg="mod">
          <ac:chgData name="Mascha Theiler" userId="a0f496a5-efc4-4b52-959d-5e95987cae8c" providerId="ADAL" clId="{46BE184E-840E-48D3-B624-C448522A216F}" dt="2026-02-05T15:18:16.958" v="261"/>
          <ac:spMkLst>
            <pc:docMk/>
            <pc:sldMk cId="3920161085" sldId="141169016"/>
            <ac:spMk id="2" creationId="{70798453-C997-95A2-1CE2-DB06558C9443}"/>
          </ac:spMkLst>
        </pc:spChg>
        <pc:spChg chg="mod">
          <ac:chgData name="Mascha Theiler" userId="a0f496a5-efc4-4b52-959d-5e95987cae8c" providerId="ADAL" clId="{46BE184E-840E-48D3-B624-C448522A216F}" dt="2026-02-05T15:22:50.491" v="308" actId="1076"/>
          <ac:spMkLst>
            <pc:docMk/>
            <pc:sldMk cId="3920161085" sldId="141169016"/>
            <ac:spMk id="3" creationId="{E1134C37-16BD-2DC0-EB07-DC15D0ECA40D}"/>
          </ac:spMkLst>
        </pc:spChg>
        <pc:spChg chg="mod">
          <ac:chgData name="Mascha Theiler" userId="a0f496a5-efc4-4b52-959d-5e95987cae8c" providerId="ADAL" clId="{46BE184E-840E-48D3-B624-C448522A216F}" dt="2026-02-05T15:13:49.939" v="118" actId="20577"/>
          <ac:spMkLst>
            <pc:docMk/>
            <pc:sldMk cId="3920161085" sldId="141169016"/>
            <ac:spMk id="5" creationId="{E43EBFF0-ABE3-9897-CEBC-1DB5F57EDFEE}"/>
          </ac:spMkLst>
        </pc:spChg>
      </pc:sldChg>
      <pc:sldChg chg="modSp mod">
        <pc:chgData name="Mascha Theiler" userId="a0f496a5-efc4-4b52-959d-5e95987cae8c" providerId="ADAL" clId="{46BE184E-840E-48D3-B624-C448522A216F}" dt="2026-02-05T15:20:07.807" v="291"/>
        <pc:sldMkLst>
          <pc:docMk/>
          <pc:sldMk cId="263958080" sldId="141169018"/>
        </pc:sldMkLst>
        <pc:spChg chg="mod">
          <ac:chgData name="Mascha Theiler" userId="a0f496a5-efc4-4b52-959d-5e95987cae8c" providerId="ADAL" clId="{46BE184E-840E-48D3-B624-C448522A216F}" dt="2026-02-05T15:18:26.928" v="262"/>
          <ac:spMkLst>
            <pc:docMk/>
            <pc:sldMk cId="263958080" sldId="141169018"/>
            <ac:spMk id="2" creationId="{1EC2DDDD-ACAF-61EF-B64D-250214EF3B1E}"/>
          </ac:spMkLst>
        </pc:spChg>
        <pc:spChg chg="mod">
          <ac:chgData name="Mascha Theiler" userId="a0f496a5-efc4-4b52-959d-5e95987cae8c" providerId="ADAL" clId="{46BE184E-840E-48D3-B624-C448522A216F}" dt="2026-02-05T15:20:07.807" v="291"/>
          <ac:spMkLst>
            <pc:docMk/>
            <pc:sldMk cId="263958080" sldId="141169018"/>
            <ac:spMk id="3" creationId="{5CF55C2E-5172-48EC-D8E3-6C4AEC2D483E}"/>
          </ac:spMkLst>
        </pc:spChg>
        <pc:spChg chg="mod">
          <ac:chgData name="Mascha Theiler" userId="a0f496a5-efc4-4b52-959d-5e95987cae8c" providerId="ADAL" clId="{46BE184E-840E-48D3-B624-C448522A216F}" dt="2026-02-05T15:13:43.283" v="99" actId="20577"/>
          <ac:spMkLst>
            <pc:docMk/>
            <pc:sldMk cId="263958080" sldId="141169018"/>
            <ac:spMk id="5" creationId="{384444AD-9323-FFE3-7A5A-933A50629F3B}"/>
          </ac:spMkLst>
        </pc:spChg>
      </pc:sldChg>
      <pc:sldChg chg="modSp mod">
        <pc:chgData name="Mascha Theiler" userId="a0f496a5-efc4-4b52-959d-5e95987cae8c" providerId="ADAL" clId="{46BE184E-840E-48D3-B624-C448522A216F}" dt="2026-02-06T09:53:32.443" v="1493" actId="20577"/>
        <pc:sldMkLst>
          <pc:docMk/>
          <pc:sldMk cId="2665186396" sldId="141169028"/>
        </pc:sldMkLst>
        <pc:spChg chg="mod">
          <ac:chgData name="Mascha Theiler" userId="a0f496a5-efc4-4b52-959d-5e95987cae8c" providerId="ADAL" clId="{46BE184E-840E-48D3-B624-C448522A216F}" dt="2026-02-06T09:38:07.719" v="1049" actId="20577"/>
          <ac:spMkLst>
            <pc:docMk/>
            <pc:sldMk cId="2665186396" sldId="141169028"/>
            <ac:spMk id="2" creationId="{7206F16E-800E-1D0B-BC27-A76B8754FE71}"/>
          </ac:spMkLst>
        </pc:spChg>
        <pc:spChg chg="mod">
          <ac:chgData name="Mascha Theiler" userId="a0f496a5-efc4-4b52-959d-5e95987cae8c" providerId="ADAL" clId="{46BE184E-840E-48D3-B624-C448522A216F}" dt="2026-02-06T09:53:32.443" v="1493" actId="20577"/>
          <ac:spMkLst>
            <pc:docMk/>
            <pc:sldMk cId="2665186396" sldId="141169028"/>
            <ac:spMk id="3" creationId="{055A4E10-64E1-A909-3828-159BE2017C1C}"/>
          </ac:spMkLst>
        </pc:spChg>
        <pc:spChg chg="mod">
          <ac:chgData name="Mascha Theiler" userId="a0f496a5-efc4-4b52-959d-5e95987cae8c" providerId="ADAL" clId="{46BE184E-840E-48D3-B624-C448522A216F}" dt="2026-02-06T09:38:48.953" v="1140" actId="20577"/>
          <ac:spMkLst>
            <pc:docMk/>
            <pc:sldMk cId="2665186396" sldId="141169028"/>
            <ac:spMk id="5" creationId="{3E0B82FC-CA12-325E-C4A7-B39C74B82A8F}"/>
          </ac:spMkLst>
        </pc:spChg>
      </pc:sldChg>
      <pc:sldChg chg="modSp mod">
        <pc:chgData name="Mascha Theiler" userId="a0f496a5-efc4-4b52-959d-5e95987cae8c" providerId="ADAL" clId="{46BE184E-840E-48D3-B624-C448522A216F}" dt="2026-02-06T09:37:43.842" v="1030" actId="20577"/>
        <pc:sldMkLst>
          <pc:docMk/>
          <pc:sldMk cId="1683996766" sldId="141169029"/>
        </pc:sldMkLst>
        <pc:spChg chg="mod">
          <ac:chgData name="Mascha Theiler" userId="a0f496a5-efc4-4b52-959d-5e95987cae8c" providerId="ADAL" clId="{46BE184E-840E-48D3-B624-C448522A216F}" dt="2026-02-06T09:37:31.577" v="1027"/>
          <ac:spMkLst>
            <pc:docMk/>
            <pc:sldMk cId="1683996766" sldId="141169029"/>
            <ac:spMk id="2" creationId="{7C27A1EF-05CF-5209-9526-E19F14B56519}"/>
          </ac:spMkLst>
        </pc:spChg>
        <pc:spChg chg="mod">
          <ac:chgData name="Mascha Theiler" userId="a0f496a5-efc4-4b52-959d-5e95987cae8c" providerId="ADAL" clId="{46BE184E-840E-48D3-B624-C448522A216F}" dt="2026-02-06T09:37:43.842" v="1030" actId="20577"/>
          <ac:spMkLst>
            <pc:docMk/>
            <pc:sldMk cId="1683996766" sldId="141169029"/>
            <ac:spMk id="3" creationId="{C90FD3B8-71A4-313F-8010-1A23872C9AEE}"/>
          </ac:spMkLst>
        </pc:spChg>
        <pc:spChg chg="mod">
          <ac:chgData name="Mascha Theiler" userId="a0f496a5-efc4-4b52-959d-5e95987cae8c" providerId="ADAL" clId="{46BE184E-840E-48D3-B624-C448522A216F}" dt="2026-02-05T15:29:44.528" v="536" actId="20577"/>
          <ac:spMkLst>
            <pc:docMk/>
            <pc:sldMk cId="1683996766" sldId="141169029"/>
            <ac:spMk id="5" creationId="{136260A9-C956-CD41-3000-947DA67A0086}"/>
          </ac:spMkLst>
        </pc:spChg>
      </pc:sldChg>
      <pc:sldChg chg="modSp mod">
        <pc:chgData name="Mascha Theiler" userId="a0f496a5-efc4-4b52-959d-5e95987cae8c" providerId="ADAL" clId="{46BE184E-840E-48D3-B624-C448522A216F}" dt="2026-02-05T15:46:41.295" v="858" actId="20577"/>
        <pc:sldMkLst>
          <pc:docMk/>
          <pc:sldMk cId="2804743460" sldId="141169050"/>
        </pc:sldMkLst>
        <pc:spChg chg="mod">
          <ac:chgData name="Mascha Theiler" userId="a0f496a5-efc4-4b52-959d-5e95987cae8c" providerId="ADAL" clId="{46BE184E-840E-48D3-B624-C448522A216F}" dt="2026-02-05T15:35:41.422" v="695" actId="20577"/>
          <ac:spMkLst>
            <pc:docMk/>
            <pc:sldMk cId="2804743460" sldId="141169050"/>
            <ac:spMk id="2" creationId="{D77ACB90-61A8-3E27-D927-CA64867DDB16}"/>
          </ac:spMkLst>
        </pc:spChg>
        <pc:spChg chg="mod">
          <ac:chgData name="Mascha Theiler" userId="a0f496a5-efc4-4b52-959d-5e95987cae8c" providerId="ADAL" clId="{46BE184E-840E-48D3-B624-C448522A216F}" dt="2026-02-05T15:46:41.295" v="858" actId="20577"/>
          <ac:spMkLst>
            <pc:docMk/>
            <pc:sldMk cId="2804743460" sldId="141169050"/>
            <ac:spMk id="3" creationId="{77B6E2BC-C282-E770-7B7D-7E6B6DAE8E63}"/>
          </ac:spMkLst>
        </pc:spChg>
        <pc:spChg chg="mod">
          <ac:chgData name="Mascha Theiler" userId="a0f496a5-efc4-4b52-959d-5e95987cae8c" providerId="ADAL" clId="{46BE184E-840E-48D3-B624-C448522A216F}" dt="2026-02-05T15:29:07.375" v="437" actId="20577"/>
          <ac:spMkLst>
            <pc:docMk/>
            <pc:sldMk cId="2804743460" sldId="141169050"/>
            <ac:spMk id="5" creationId="{D4047CCD-7075-25F8-7FEA-14A50F2F6315}"/>
          </ac:spMkLst>
        </pc:spChg>
      </pc:sldChg>
      <pc:sldChg chg="modSp mod">
        <pc:chgData name="Mascha Theiler" userId="a0f496a5-efc4-4b52-959d-5e95987cae8c" providerId="ADAL" clId="{46BE184E-840E-48D3-B624-C448522A216F}" dt="2026-02-05T15:43:30.814" v="755"/>
        <pc:sldMkLst>
          <pc:docMk/>
          <pc:sldMk cId="3976753824" sldId="141169051"/>
        </pc:sldMkLst>
        <pc:spChg chg="mod">
          <ac:chgData name="Mascha Theiler" userId="a0f496a5-efc4-4b52-959d-5e95987cae8c" providerId="ADAL" clId="{46BE184E-840E-48D3-B624-C448522A216F}" dt="2026-02-05T15:35:44.861" v="696"/>
          <ac:spMkLst>
            <pc:docMk/>
            <pc:sldMk cId="3976753824" sldId="141169051"/>
            <ac:spMk id="2" creationId="{4581AF35-6752-DDD7-3796-B2A13D81131D}"/>
          </ac:spMkLst>
        </pc:spChg>
        <pc:spChg chg="mod">
          <ac:chgData name="Mascha Theiler" userId="a0f496a5-efc4-4b52-959d-5e95987cae8c" providerId="ADAL" clId="{46BE184E-840E-48D3-B624-C448522A216F}" dt="2026-02-05T15:43:30.814" v="755"/>
          <ac:spMkLst>
            <pc:docMk/>
            <pc:sldMk cId="3976753824" sldId="141169051"/>
            <ac:spMk id="3" creationId="{1298FA21-1A1A-6E2A-4555-82A5DDAAC96B}"/>
          </ac:spMkLst>
        </pc:spChg>
        <pc:spChg chg="mod">
          <ac:chgData name="Mascha Theiler" userId="a0f496a5-efc4-4b52-959d-5e95987cae8c" providerId="ADAL" clId="{46BE184E-840E-48D3-B624-C448522A216F}" dt="2026-02-05T15:29:00.462" v="418" actId="20577"/>
          <ac:spMkLst>
            <pc:docMk/>
            <pc:sldMk cId="3976753824" sldId="141169051"/>
            <ac:spMk id="5" creationId="{A31707FE-DC0D-90ED-0FB8-9E5F076F4E2A}"/>
          </ac:spMkLst>
        </pc:spChg>
      </pc:sldChg>
      <pc:sldChg chg="modSp mod">
        <pc:chgData name="Mascha Theiler" userId="a0f496a5-efc4-4b52-959d-5e95987cae8c" providerId="ADAL" clId="{46BE184E-840E-48D3-B624-C448522A216F}" dt="2026-02-05T15:56:10.859" v="911"/>
        <pc:sldMkLst>
          <pc:docMk/>
          <pc:sldMk cId="55304359" sldId="141169057"/>
        </pc:sldMkLst>
        <pc:spChg chg="mod">
          <ac:chgData name="Mascha Theiler" userId="a0f496a5-efc4-4b52-959d-5e95987cae8c" providerId="ADAL" clId="{46BE184E-840E-48D3-B624-C448522A216F}" dt="2026-02-05T15:34:55.283" v="651" actId="20577"/>
          <ac:spMkLst>
            <pc:docMk/>
            <pc:sldMk cId="55304359" sldId="141169057"/>
            <ac:spMk id="2" creationId="{86939729-03CD-5F90-621E-A3D9F31202E2}"/>
          </ac:spMkLst>
        </pc:spChg>
        <pc:spChg chg="mod">
          <ac:chgData name="Mascha Theiler" userId="a0f496a5-efc4-4b52-959d-5e95987cae8c" providerId="ADAL" clId="{46BE184E-840E-48D3-B624-C448522A216F}" dt="2026-02-05T15:56:10.859" v="911"/>
          <ac:spMkLst>
            <pc:docMk/>
            <pc:sldMk cId="55304359" sldId="141169057"/>
            <ac:spMk id="3" creationId="{EBF3E74B-688F-6E08-8191-8B2D28FEDF71}"/>
          </ac:spMkLst>
        </pc:spChg>
        <pc:spChg chg="mod">
          <ac:chgData name="Mascha Theiler" userId="a0f496a5-efc4-4b52-959d-5e95987cae8c" providerId="ADAL" clId="{46BE184E-840E-48D3-B624-C448522A216F}" dt="2026-02-05T15:29:24.079" v="479" actId="20577"/>
          <ac:spMkLst>
            <pc:docMk/>
            <pc:sldMk cId="55304359" sldId="141169057"/>
            <ac:spMk id="5" creationId="{43E2A956-B973-4CA7-834D-E620A36C3A4B}"/>
          </ac:spMkLst>
        </pc:spChg>
      </pc:sldChg>
      <pc:sldChg chg="modSp mod">
        <pc:chgData name="Mascha Theiler" userId="a0f496a5-efc4-4b52-959d-5e95987cae8c" providerId="ADAL" clId="{46BE184E-840E-48D3-B624-C448522A216F}" dt="2026-02-05T16:03:38.486" v="998" actId="20577"/>
        <pc:sldMkLst>
          <pc:docMk/>
          <pc:sldMk cId="3480387331" sldId="141169058"/>
        </pc:sldMkLst>
        <pc:spChg chg="mod">
          <ac:chgData name="Mascha Theiler" userId="a0f496a5-efc4-4b52-959d-5e95987cae8c" providerId="ADAL" clId="{46BE184E-840E-48D3-B624-C448522A216F}" dt="2026-02-05T15:35:15.087" v="663" actId="20577"/>
          <ac:spMkLst>
            <pc:docMk/>
            <pc:sldMk cId="3480387331" sldId="141169058"/>
            <ac:spMk id="2" creationId="{3F3E6D1C-9009-0132-EC92-D698E6C8F3A3}"/>
          </ac:spMkLst>
        </pc:spChg>
        <pc:spChg chg="mod">
          <ac:chgData name="Mascha Theiler" userId="a0f496a5-efc4-4b52-959d-5e95987cae8c" providerId="ADAL" clId="{46BE184E-840E-48D3-B624-C448522A216F}" dt="2026-02-05T16:03:38.486" v="998" actId="20577"/>
          <ac:spMkLst>
            <pc:docMk/>
            <pc:sldMk cId="3480387331" sldId="141169058"/>
            <ac:spMk id="3" creationId="{769269F0-E4E0-76A6-FA74-35C353889B6F}"/>
          </ac:spMkLst>
        </pc:spChg>
        <pc:spChg chg="mod">
          <ac:chgData name="Mascha Theiler" userId="a0f496a5-efc4-4b52-959d-5e95987cae8c" providerId="ADAL" clId="{46BE184E-840E-48D3-B624-C448522A216F}" dt="2026-02-05T15:29:30.510" v="498" actId="20577"/>
          <ac:spMkLst>
            <pc:docMk/>
            <pc:sldMk cId="3480387331" sldId="141169058"/>
            <ac:spMk id="5" creationId="{951C344F-8CCD-C4D4-718B-E68178AB1C08}"/>
          </ac:spMkLst>
        </pc:spChg>
      </pc:sldChg>
      <pc:sldChg chg="modSp mod">
        <pc:chgData name="Mascha Theiler" userId="a0f496a5-efc4-4b52-959d-5e95987cae8c" providerId="ADAL" clId="{46BE184E-840E-48D3-B624-C448522A216F}" dt="2026-02-05T15:57:18.769" v="926" actId="20577"/>
        <pc:sldMkLst>
          <pc:docMk/>
          <pc:sldMk cId="3544259341" sldId="141169059"/>
        </pc:sldMkLst>
        <pc:spChg chg="mod">
          <ac:chgData name="Mascha Theiler" userId="a0f496a5-efc4-4b52-959d-5e95987cae8c" providerId="ADAL" clId="{46BE184E-840E-48D3-B624-C448522A216F}" dt="2026-02-05T15:35:09.935" v="659" actId="20577"/>
          <ac:spMkLst>
            <pc:docMk/>
            <pc:sldMk cId="3544259341" sldId="141169059"/>
            <ac:spMk id="2" creationId="{83B3CDB1-2EF5-5230-E286-286F361401B8}"/>
          </ac:spMkLst>
        </pc:spChg>
        <pc:spChg chg="mod">
          <ac:chgData name="Mascha Theiler" userId="a0f496a5-efc4-4b52-959d-5e95987cae8c" providerId="ADAL" clId="{46BE184E-840E-48D3-B624-C448522A216F}" dt="2026-02-05T15:57:18.769" v="926" actId="20577"/>
          <ac:spMkLst>
            <pc:docMk/>
            <pc:sldMk cId="3544259341" sldId="141169059"/>
            <ac:spMk id="3" creationId="{F1E56A5C-C72B-EEE0-114F-D9AC06D3A6EB}"/>
          </ac:spMkLst>
        </pc:spChg>
        <pc:spChg chg="mod">
          <ac:chgData name="Mascha Theiler" userId="a0f496a5-efc4-4b52-959d-5e95987cae8c" providerId="ADAL" clId="{46BE184E-840E-48D3-B624-C448522A216F}" dt="2026-02-05T15:29:37.438" v="517" actId="20577"/>
          <ac:spMkLst>
            <pc:docMk/>
            <pc:sldMk cId="3544259341" sldId="141169059"/>
            <ac:spMk id="5" creationId="{2C238EDC-892C-851E-DE56-30B06600524B}"/>
          </ac:spMkLst>
        </pc:spChg>
      </pc:sldChg>
      <pc:sldChg chg="modSp mod">
        <pc:chgData name="Mascha Theiler" userId="a0f496a5-efc4-4b52-959d-5e95987cae8c" providerId="ADAL" clId="{46BE184E-840E-48D3-B624-C448522A216F}" dt="2026-02-06T09:58:22.778" v="1508" actId="20577"/>
        <pc:sldMkLst>
          <pc:docMk/>
          <pc:sldMk cId="2946716891" sldId="141169060"/>
        </pc:sldMkLst>
        <pc:spChg chg="mod">
          <ac:chgData name="Mascha Theiler" userId="a0f496a5-efc4-4b52-959d-5e95987cae8c" providerId="ADAL" clId="{46BE184E-840E-48D3-B624-C448522A216F}" dt="2026-02-06T09:38:27.448" v="1074" actId="20577"/>
          <ac:spMkLst>
            <pc:docMk/>
            <pc:sldMk cId="2946716891" sldId="141169060"/>
            <ac:spMk id="2" creationId="{42F66449-662C-A900-E026-8EE4138F0530}"/>
          </ac:spMkLst>
        </pc:spChg>
        <pc:spChg chg="mod">
          <ac:chgData name="Mascha Theiler" userId="a0f496a5-efc4-4b52-959d-5e95987cae8c" providerId="ADAL" clId="{46BE184E-840E-48D3-B624-C448522A216F}" dt="2026-02-06T09:58:22.778" v="1508" actId="20577"/>
          <ac:spMkLst>
            <pc:docMk/>
            <pc:sldMk cId="2946716891" sldId="141169060"/>
            <ac:spMk id="5" creationId="{922154D5-A52D-9B2F-45A5-E4CB71F0B256}"/>
          </ac:spMkLst>
        </pc:spChg>
        <pc:spChg chg="mod">
          <ac:chgData name="Mascha Theiler" userId="a0f496a5-efc4-4b52-959d-5e95987cae8c" providerId="ADAL" clId="{46BE184E-840E-48D3-B624-C448522A216F}" dt="2026-02-06T09:38:34.739" v="1099" actId="20577"/>
          <ac:spMkLst>
            <pc:docMk/>
            <pc:sldMk cId="2946716891" sldId="141169060"/>
            <ac:spMk id="6" creationId="{2D01F6EE-0EC2-A9E0-5860-32DD55DFA940}"/>
          </ac:spMkLst>
        </pc:spChg>
        <pc:spChg chg="mod">
          <ac:chgData name="Mascha Theiler" userId="a0f496a5-efc4-4b52-959d-5e95987cae8c" providerId="ADAL" clId="{46BE184E-840E-48D3-B624-C448522A216F}" dt="2026-02-06T09:38:59.492" v="1185" actId="20577"/>
          <ac:spMkLst>
            <pc:docMk/>
            <pc:sldMk cId="2946716891" sldId="141169060"/>
            <ac:spMk id="8" creationId="{80371938-4ED5-4110-3E5C-D81D20CED874}"/>
          </ac:spMkLst>
        </pc:spChg>
      </pc:sldChg>
      <pc:sldChg chg="modSp mod ord">
        <pc:chgData name="Mascha Theiler" userId="a0f496a5-efc4-4b52-959d-5e95987cae8c" providerId="ADAL" clId="{46BE184E-840E-48D3-B624-C448522A216F}" dt="2026-02-06T10:01:03.887" v="1532" actId="15"/>
        <pc:sldMkLst>
          <pc:docMk/>
          <pc:sldMk cId="4140088922" sldId="141169061"/>
        </pc:sldMkLst>
        <pc:spChg chg="mod">
          <ac:chgData name="Mascha Theiler" userId="a0f496a5-efc4-4b52-959d-5e95987cae8c" providerId="ADAL" clId="{46BE184E-840E-48D3-B624-C448522A216F}" dt="2026-02-06T09:39:19.268" v="1235" actId="20577"/>
          <ac:spMkLst>
            <pc:docMk/>
            <pc:sldMk cId="4140088922" sldId="141169061"/>
            <ac:spMk id="2" creationId="{D3559821-CF8E-C70E-9D39-A98474C38FC8}"/>
          </ac:spMkLst>
        </pc:spChg>
        <pc:spChg chg="mod">
          <ac:chgData name="Mascha Theiler" userId="a0f496a5-efc4-4b52-959d-5e95987cae8c" providerId="ADAL" clId="{46BE184E-840E-48D3-B624-C448522A216F}" dt="2026-02-06T10:01:03.887" v="1532" actId="15"/>
          <ac:spMkLst>
            <pc:docMk/>
            <pc:sldMk cId="4140088922" sldId="141169061"/>
            <ac:spMk id="5" creationId="{FBDA7F5F-29CA-FC5D-2FF6-5C1A34548D71}"/>
          </ac:spMkLst>
        </pc:spChg>
        <pc:spChg chg="mod">
          <ac:chgData name="Mascha Theiler" userId="a0f496a5-efc4-4b52-959d-5e95987cae8c" providerId="ADAL" clId="{46BE184E-840E-48D3-B624-C448522A216F}" dt="2026-02-06T09:39:22.321" v="1242" actId="20577"/>
          <ac:spMkLst>
            <pc:docMk/>
            <pc:sldMk cId="4140088922" sldId="141169061"/>
            <ac:spMk id="6" creationId="{18DE425B-4938-68DC-38FC-3536C49180EB}"/>
          </ac:spMkLst>
        </pc:spChg>
        <pc:spChg chg="mod">
          <ac:chgData name="Mascha Theiler" userId="a0f496a5-efc4-4b52-959d-5e95987cae8c" providerId="ADAL" clId="{46BE184E-840E-48D3-B624-C448522A216F}" dt="2026-02-06T09:39:12.093" v="1226" actId="20577"/>
          <ac:spMkLst>
            <pc:docMk/>
            <pc:sldMk cId="4140088922" sldId="141169061"/>
            <ac:spMk id="8" creationId="{EA1BA1A5-A537-192E-9597-5347DC9310D6}"/>
          </ac:spMkLst>
        </pc:spChg>
      </pc:sldChg>
      <pc:sldChg chg="modSp mod">
        <pc:chgData name="Mascha Theiler" userId="a0f496a5-efc4-4b52-959d-5e95987cae8c" providerId="ADAL" clId="{46BE184E-840E-48D3-B624-C448522A216F}" dt="2026-02-06T10:10:50.860" v="1558"/>
        <pc:sldMkLst>
          <pc:docMk/>
          <pc:sldMk cId="212073464" sldId="141169062"/>
        </pc:sldMkLst>
        <pc:spChg chg="mod">
          <ac:chgData name="Mascha Theiler" userId="a0f496a5-efc4-4b52-959d-5e95987cae8c" providerId="ADAL" clId="{46BE184E-840E-48D3-B624-C448522A216F}" dt="2026-02-06T09:39:36.723" v="1248" actId="20577"/>
          <ac:spMkLst>
            <pc:docMk/>
            <pc:sldMk cId="212073464" sldId="141169062"/>
            <ac:spMk id="2" creationId="{FAAC1AFA-330E-4B4B-2DB7-FB19C5CD689C}"/>
          </ac:spMkLst>
        </pc:spChg>
        <pc:spChg chg="mod">
          <ac:chgData name="Mascha Theiler" userId="a0f496a5-efc4-4b52-959d-5e95987cae8c" providerId="ADAL" clId="{46BE184E-840E-48D3-B624-C448522A216F}" dt="2026-02-06T10:10:50.860" v="1558"/>
          <ac:spMkLst>
            <pc:docMk/>
            <pc:sldMk cId="212073464" sldId="141169062"/>
            <ac:spMk id="3" creationId="{37DA545B-1538-F82F-FF43-DB625D59804A}"/>
          </ac:spMkLst>
        </pc:spChg>
        <pc:spChg chg="mod">
          <ac:chgData name="Mascha Theiler" userId="a0f496a5-efc4-4b52-959d-5e95987cae8c" providerId="ADAL" clId="{46BE184E-840E-48D3-B624-C448522A216F}" dt="2026-02-06T09:40:26.167" v="1387" actId="20577"/>
          <ac:spMkLst>
            <pc:docMk/>
            <pc:sldMk cId="212073464" sldId="141169062"/>
            <ac:spMk id="5" creationId="{6F396EE8-1163-762E-0513-94D9F4138D68}"/>
          </ac:spMkLst>
        </pc:spChg>
      </pc:sldChg>
      <pc:sldChg chg="modSp mod">
        <pc:chgData name="Mascha Theiler" userId="a0f496a5-efc4-4b52-959d-5e95987cae8c" providerId="ADAL" clId="{46BE184E-840E-48D3-B624-C448522A216F}" dt="2026-02-06T10:15:23.155" v="1581"/>
        <pc:sldMkLst>
          <pc:docMk/>
          <pc:sldMk cId="3841907401" sldId="141169063"/>
        </pc:sldMkLst>
        <pc:spChg chg="mod">
          <ac:chgData name="Mascha Theiler" userId="a0f496a5-efc4-4b52-959d-5e95987cae8c" providerId="ADAL" clId="{46BE184E-840E-48D3-B624-C448522A216F}" dt="2026-02-06T09:39:44.861" v="1254" actId="20577"/>
          <ac:spMkLst>
            <pc:docMk/>
            <pc:sldMk cId="3841907401" sldId="141169063"/>
            <ac:spMk id="2" creationId="{91E53C6F-18B8-0ABE-21E1-1F1F0D65FA7E}"/>
          </ac:spMkLst>
        </pc:spChg>
        <pc:spChg chg="mod">
          <ac:chgData name="Mascha Theiler" userId="a0f496a5-efc4-4b52-959d-5e95987cae8c" providerId="ADAL" clId="{46BE184E-840E-48D3-B624-C448522A216F}" dt="2026-02-06T10:15:23.155" v="1581"/>
          <ac:spMkLst>
            <pc:docMk/>
            <pc:sldMk cId="3841907401" sldId="141169063"/>
            <ac:spMk id="3" creationId="{F8B1ABC4-D57C-9B78-FC3C-A3FF49F5D4D5}"/>
          </ac:spMkLst>
        </pc:spChg>
        <pc:spChg chg="mod">
          <ac:chgData name="Mascha Theiler" userId="a0f496a5-efc4-4b52-959d-5e95987cae8c" providerId="ADAL" clId="{46BE184E-840E-48D3-B624-C448522A216F}" dt="2026-02-06T09:40:14.638" v="1342" actId="20577"/>
          <ac:spMkLst>
            <pc:docMk/>
            <pc:sldMk cId="3841907401" sldId="141169063"/>
            <ac:spMk id="5" creationId="{12C267FD-C5CD-42A3-908A-A2B6E9BB0AFB}"/>
          </ac:spMkLst>
        </pc:spChg>
      </pc:sldChg>
      <pc:sldChg chg="modSp mod">
        <pc:chgData name="Mascha Theiler" userId="a0f496a5-efc4-4b52-959d-5e95987cae8c" providerId="ADAL" clId="{46BE184E-840E-48D3-B624-C448522A216F}" dt="2026-02-06T10:20:51.962" v="1671"/>
        <pc:sldMkLst>
          <pc:docMk/>
          <pc:sldMk cId="742988166" sldId="141169064"/>
        </pc:sldMkLst>
        <pc:spChg chg="mod">
          <ac:chgData name="Mascha Theiler" userId="a0f496a5-efc4-4b52-959d-5e95987cae8c" providerId="ADAL" clId="{46BE184E-840E-48D3-B624-C448522A216F}" dt="2026-02-06T09:39:52.195" v="1260" actId="20577"/>
          <ac:spMkLst>
            <pc:docMk/>
            <pc:sldMk cId="742988166" sldId="141169064"/>
            <ac:spMk id="2" creationId="{A0EE080E-61EA-B107-7E51-B6CF0420317B}"/>
          </ac:spMkLst>
        </pc:spChg>
        <pc:spChg chg="mod">
          <ac:chgData name="Mascha Theiler" userId="a0f496a5-efc4-4b52-959d-5e95987cae8c" providerId="ADAL" clId="{46BE184E-840E-48D3-B624-C448522A216F}" dt="2026-02-06T10:20:51.962" v="1671"/>
          <ac:spMkLst>
            <pc:docMk/>
            <pc:sldMk cId="742988166" sldId="141169064"/>
            <ac:spMk id="3" creationId="{C28EF014-515A-0BC3-B8A4-B1CBC0999FB8}"/>
          </ac:spMkLst>
        </pc:spChg>
        <pc:spChg chg="mod">
          <ac:chgData name="Mascha Theiler" userId="a0f496a5-efc4-4b52-959d-5e95987cae8c" providerId="ADAL" clId="{46BE184E-840E-48D3-B624-C448522A216F}" dt="2026-02-06T09:40:04.430" v="1301" actId="20577"/>
          <ac:spMkLst>
            <pc:docMk/>
            <pc:sldMk cId="742988166" sldId="141169064"/>
            <ac:spMk id="5" creationId="{76526A22-852C-8D5C-DE90-F00D48EB812D}"/>
          </ac:spMkLst>
        </pc:spChg>
      </pc:sldChg>
      <pc:sldChg chg="modSp mod">
        <pc:chgData name="Mascha Theiler" userId="a0f496a5-efc4-4b52-959d-5e95987cae8c" providerId="ADAL" clId="{46BE184E-840E-48D3-B624-C448522A216F}" dt="2026-02-06T10:47:57.338" v="2245"/>
        <pc:sldMkLst>
          <pc:docMk/>
          <pc:sldMk cId="2149174852" sldId="141169065"/>
        </pc:sldMkLst>
        <pc:spChg chg="mod">
          <ac:chgData name="Mascha Theiler" userId="a0f496a5-efc4-4b52-959d-5e95987cae8c" providerId="ADAL" clId="{46BE184E-840E-48D3-B624-C448522A216F}" dt="2026-02-06T10:22:00.554" v="1718" actId="20577"/>
          <ac:spMkLst>
            <pc:docMk/>
            <pc:sldMk cId="2149174852" sldId="141169065"/>
            <ac:spMk id="2" creationId="{F346B089-8209-F53D-AF88-BDEBE3A8F49B}"/>
          </ac:spMkLst>
        </pc:spChg>
        <pc:spChg chg="mod">
          <ac:chgData name="Mascha Theiler" userId="a0f496a5-efc4-4b52-959d-5e95987cae8c" providerId="ADAL" clId="{46BE184E-840E-48D3-B624-C448522A216F}" dt="2026-02-06T10:47:57.338" v="2245"/>
          <ac:spMkLst>
            <pc:docMk/>
            <pc:sldMk cId="2149174852" sldId="141169065"/>
            <ac:spMk id="5" creationId="{A9CAD6C4-1329-069E-BC7F-EAAB3DA4D9ED}"/>
          </ac:spMkLst>
        </pc:spChg>
        <pc:spChg chg="mod">
          <ac:chgData name="Mascha Theiler" userId="a0f496a5-efc4-4b52-959d-5e95987cae8c" providerId="ADAL" clId="{46BE184E-840E-48D3-B624-C448522A216F}" dt="2026-02-06T10:22:06.228" v="1739" actId="20577"/>
          <ac:spMkLst>
            <pc:docMk/>
            <pc:sldMk cId="2149174852" sldId="141169065"/>
            <ac:spMk id="6" creationId="{ACFDA146-E0BB-2053-11B0-CBB0D4A8A222}"/>
          </ac:spMkLst>
        </pc:spChg>
        <pc:spChg chg="mod">
          <ac:chgData name="Mascha Theiler" userId="a0f496a5-efc4-4b52-959d-5e95987cae8c" providerId="ADAL" clId="{46BE184E-840E-48D3-B624-C448522A216F}" dt="2026-02-06T10:45:16.470" v="2228" actId="20577"/>
          <ac:spMkLst>
            <pc:docMk/>
            <pc:sldMk cId="2149174852" sldId="141169065"/>
            <ac:spMk id="8" creationId="{B53D45F0-6A54-CD41-B0CF-771201E595E7}"/>
          </ac:spMkLst>
        </pc:spChg>
      </pc:sldChg>
      <pc:sldChg chg="modSp mod">
        <pc:chgData name="Mascha Theiler" userId="a0f496a5-efc4-4b52-959d-5e95987cae8c" providerId="ADAL" clId="{46BE184E-840E-48D3-B624-C448522A216F}" dt="2026-02-06T10:37:30.660" v="1931"/>
        <pc:sldMkLst>
          <pc:docMk/>
          <pc:sldMk cId="3978823345" sldId="141169066"/>
        </pc:sldMkLst>
        <pc:spChg chg="mod">
          <ac:chgData name="Mascha Theiler" userId="a0f496a5-efc4-4b52-959d-5e95987cae8c" providerId="ADAL" clId="{46BE184E-840E-48D3-B624-C448522A216F}" dt="2026-02-06T10:22:35.689" v="1763" actId="20577"/>
          <ac:spMkLst>
            <pc:docMk/>
            <pc:sldMk cId="3978823345" sldId="141169066"/>
            <ac:spMk id="2" creationId="{889CBDBA-CE70-0976-165B-4B36AAB66975}"/>
          </ac:spMkLst>
        </pc:spChg>
        <pc:spChg chg="mod">
          <ac:chgData name="Mascha Theiler" userId="a0f496a5-efc4-4b52-959d-5e95987cae8c" providerId="ADAL" clId="{46BE184E-840E-48D3-B624-C448522A216F}" dt="2026-02-06T10:37:30.660" v="1931"/>
          <ac:spMkLst>
            <pc:docMk/>
            <pc:sldMk cId="3978823345" sldId="141169066"/>
            <ac:spMk id="3" creationId="{E014A430-A40E-4115-D71E-BB97C91057AB}"/>
          </ac:spMkLst>
        </pc:spChg>
        <pc:spChg chg="mod">
          <ac:chgData name="Mascha Theiler" userId="a0f496a5-efc4-4b52-959d-5e95987cae8c" providerId="ADAL" clId="{46BE184E-840E-48D3-B624-C448522A216F}" dt="2026-02-06T10:27:47.668" v="1916" actId="20577"/>
          <ac:spMkLst>
            <pc:docMk/>
            <pc:sldMk cId="3978823345" sldId="141169066"/>
            <ac:spMk id="5" creationId="{F675773C-6F33-3F90-44D7-2838F69F913F}"/>
          </ac:spMkLst>
        </pc:spChg>
      </pc:sldChg>
      <pc:sldChg chg="modSp mod">
        <pc:chgData name="Mascha Theiler" userId="a0f496a5-efc4-4b52-959d-5e95987cae8c" providerId="ADAL" clId="{46BE184E-840E-48D3-B624-C448522A216F}" dt="2026-02-06T10:41:08.801" v="1993" actId="20577"/>
        <pc:sldMkLst>
          <pc:docMk/>
          <pc:sldMk cId="1861390686" sldId="141169067"/>
        </pc:sldMkLst>
        <pc:spChg chg="mod">
          <ac:chgData name="Mascha Theiler" userId="a0f496a5-efc4-4b52-959d-5e95987cae8c" providerId="ADAL" clId="{46BE184E-840E-48D3-B624-C448522A216F}" dt="2026-02-06T10:22:18.763" v="1750" actId="20577"/>
          <ac:spMkLst>
            <pc:docMk/>
            <pc:sldMk cId="1861390686" sldId="141169067"/>
            <ac:spMk id="2" creationId="{ED625964-F803-54B9-B930-C601B3DAC8B4}"/>
          </ac:spMkLst>
        </pc:spChg>
        <pc:spChg chg="mod">
          <ac:chgData name="Mascha Theiler" userId="a0f496a5-efc4-4b52-959d-5e95987cae8c" providerId="ADAL" clId="{46BE184E-840E-48D3-B624-C448522A216F}" dt="2026-02-06T10:40:53.900" v="1951"/>
          <ac:spMkLst>
            <pc:docMk/>
            <pc:sldMk cId="1861390686" sldId="141169067"/>
            <ac:spMk id="5" creationId="{F8F01B25-E6E0-F538-812B-B60C4CD8C202}"/>
          </ac:spMkLst>
        </pc:spChg>
        <pc:spChg chg="mod">
          <ac:chgData name="Mascha Theiler" userId="a0f496a5-efc4-4b52-959d-5e95987cae8c" providerId="ADAL" clId="{46BE184E-840E-48D3-B624-C448522A216F}" dt="2026-02-06T10:22:21.886" v="1757" actId="20577"/>
          <ac:spMkLst>
            <pc:docMk/>
            <pc:sldMk cId="1861390686" sldId="141169067"/>
            <ac:spMk id="6" creationId="{4C05D203-D435-71F8-F92A-E949DFB2E9BF}"/>
          </ac:spMkLst>
        </pc:spChg>
        <pc:spChg chg="mod">
          <ac:chgData name="Mascha Theiler" userId="a0f496a5-efc4-4b52-959d-5e95987cae8c" providerId="ADAL" clId="{46BE184E-840E-48D3-B624-C448522A216F}" dt="2026-02-06T10:41:08.801" v="1993" actId="20577"/>
          <ac:spMkLst>
            <pc:docMk/>
            <pc:sldMk cId="1861390686" sldId="141169067"/>
            <ac:spMk id="8" creationId="{8D635FE0-9D31-3DDB-A81A-20DDABC21CD1}"/>
          </ac:spMkLst>
        </pc:spChg>
      </pc:sldChg>
      <pc:sldChg chg="modSp mod">
        <pc:chgData name="Mascha Theiler" userId="a0f496a5-efc4-4b52-959d-5e95987cae8c" providerId="ADAL" clId="{46BE184E-840E-48D3-B624-C448522A216F}" dt="2026-02-06T10:25:34.025" v="1824" actId="20577"/>
        <pc:sldMkLst>
          <pc:docMk/>
          <pc:sldMk cId="2674058392" sldId="141169068"/>
        </pc:sldMkLst>
        <pc:spChg chg="mod">
          <ac:chgData name="Mascha Theiler" userId="a0f496a5-efc4-4b52-959d-5e95987cae8c" providerId="ADAL" clId="{46BE184E-840E-48D3-B624-C448522A216F}" dt="2026-02-06T10:22:59.908" v="1775" actId="20577"/>
          <ac:spMkLst>
            <pc:docMk/>
            <pc:sldMk cId="2674058392" sldId="141169068"/>
            <ac:spMk id="2" creationId="{E8BB0208-DFED-F07B-0961-CD61F60C7388}"/>
          </ac:spMkLst>
        </pc:spChg>
        <pc:spChg chg="mod">
          <ac:chgData name="Mascha Theiler" userId="a0f496a5-efc4-4b52-959d-5e95987cae8c" providerId="ADAL" clId="{46BE184E-840E-48D3-B624-C448522A216F}" dt="2026-02-06T10:25:23.149" v="1783" actId="20577"/>
          <ac:spMkLst>
            <pc:docMk/>
            <pc:sldMk cId="2674058392" sldId="141169068"/>
            <ac:spMk id="3" creationId="{414563CA-56C8-4A67-757A-06404BDFC39C}"/>
          </ac:spMkLst>
        </pc:spChg>
        <pc:spChg chg="mod">
          <ac:chgData name="Mascha Theiler" userId="a0f496a5-efc4-4b52-959d-5e95987cae8c" providerId="ADAL" clId="{46BE184E-840E-48D3-B624-C448522A216F}" dt="2026-02-06T10:25:34.025" v="1824" actId="20577"/>
          <ac:spMkLst>
            <pc:docMk/>
            <pc:sldMk cId="2674058392" sldId="141169068"/>
            <ac:spMk id="5" creationId="{521311A2-0DF8-97C1-268E-0FACF4587E29}"/>
          </ac:spMkLst>
        </pc:spChg>
      </pc:sldChg>
      <pc:sldChg chg="modSp mod">
        <pc:chgData name="Mascha Theiler" userId="a0f496a5-efc4-4b52-959d-5e95987cae8c" providerId="ADAL" clId="{46BE184E-840E-48D3-B624-C448522A216F}" dt="2026-02-05T15:50:35.098" v="890"/>
        <pc:sldMkLst>
          <pc:docMk/>
          <pc:sldMk cId="1501840899" sldId="141169070"/>
        </pc:sldMkLst>
        <pc:spChg chg="mod">
          <ac:chgData name="Mascha Theiler" userId="a0f496a5-efc4-4b52-959d-5e95987cae8c" providerId="ADAL" clId="{46BE184E-840E-48D3-B624-C448522A216F}" dt="2026-02-05T15:35:22.480" v="664"/>
          <ac:spMkLst>
            <pc:docMk/>
            <pc:sldMk cId="1501840899" sldId="141169070"/>
            <ac:spMk id="2" creationId="{827501DA-AE2C-2606-32EC-08CF19955633}"/>
          </ac:spMkLst>
        </pc:spChg>
        <pc:spChg chg="mod">
          <ac:chgData name="Mascha Theiler" userId="a0f496a5-efc4-4b52-959d-5e95987cae8c" providerId="ADAL" clId="{46BE184E-840E-48D3-B624-C448522A216F}" dt="2026-02-05T15:48:55.937" v="875" actId="20577"/>
          <ac:spMkLst>
            <pc:docMk/>
            <pc:sldMk cId="1501840899" sldId="141169070"/>
            <ac:spMk id="3" creationId="{67F4F133-8817-F347-0888-D989F648CDBB}"/>
          </ac:spMkLst>
        </pc:spChg>
        <pc:spChg chg="mod">
          <ac:chgData name="Mascha Theiler" userId="a0f496a5-efc4-4b52-959d-5e95987cae8c" providerId="ADAL" clId="{46BE184E-840E-48D3-B624-C448522A216F}" dt="2026-02-05T15:50:35.098" v="890"/>
          <ac:spMkLst>
            <pc:docMk/>
            <pc:sldMk cId="1501840899" sldId="141169070"/>
            <ac:spMk id="6" creationId="{3FBC7C93-27A4-6F28-045E-CC36FCCA9E18}"/>
          </ac:spMkLst>
        </pc:spChg>
        <pc:spChg chg="mod">
          <ac:chgData name="Mascha Theiler" userId="a0f496a5-efc4-4b52-959d-5e95987cae8c" providerId="ADAL" clId="{46BE184E-840E-48D3-B624-C448522A216F}" dt="2026-02-05T15:35:27.472" v="674" actId="20577"/>
          <ac:spMkLst>
            <pc:docMk/>
            <pc:sldMk cId="1501840899" sldId="141169070"/>
            <ac:spMk id="7" creationId="{F92609C9-F04B-D533-4297-563DC56AE312}"/>
          </ac:spMkLst>
        </pc:spChg>
        <pc:spChg chg="mod">
          <ac:chgData name="Mascha Theiler" userId="a0f496a5-efc4-4b52-959d-5e95987cae8c" providerId="ADAL" clId="{46BE184E-840E-48D3-B624-C448522A216F}" dt="2026-02-05T15:35:31.296" v="682" actId="20577"/>
          <ac:spMkLst>
            <pc:docMk/>
            <pc:sldMk cId="1501840899" sldId="141169070"/>
            <ac:spMk id="9" creationId="{3D637849-5B32-9354-0813-AB92E716678F}"/>
          </ac:spMkLst>
        </pc:spChg>
        <pc:spChg chg="mod">
          <ac:chgData name="Mascha Theiler" userId="a0f496a5-efc4-4b52-959d-5e95987cae8c" providerId="ADAL" clId="{46BE184E-840E-48D3-B624-C448522A216F}" dt="2026-02-05T15:29:12.993" v="456" actId="20577"/>
          <ac:spMkLst>
            <pc:docMk/>
            <pc:sldMk cId="1501840899" sldId="141169070"/>
            <ac:spMk id="10" creationId="{9DB0D818-03BA-86AA-04AE-01504FD3221F}"/>
          </ac:spMkLst>
        </pc:spChg>
      </pc:sldChg>
      <pc:sldChg chg="modSp mod">
        <pc:chgData name="Mascha Theiler" userId="a0f496a5-efc4-4b52-959d-5e95987cae8c" providerId="ADAL" clId="{46BE184E-840E-48D3-B624-C448522A216F}" dt="2026-02-06T10:27:15.740" v="1875" actId="20577"/>
        <pc:sldMkLst>
          <pc:docMk/>
          <pc:sldMk cId="2030628102" sldId="141169071"/>
        </pc:sldMkLst>
        <pc:spChg chg="mod">
          <ac:chgData name="Mascha Theiler" userId="a0f496a5-efc4-4b52-959d-5e95987cae8c" providerId="ADAL" clId="{46BE184E-840E-48D3-B624-C448522A216F}" dt="2026-02-06T10:22:45.100" v="1769" actId="20577"/>
          <ac:spMkLst>
            <pc:docMk/>
            <pc:sldMk cId="2030628102" sldId="141169071"/>
            <ac:spMk id="2" creationId="{803C52CD-D91D-E374-EC05-1D0B79B7AC32}"/>
          </ac:spMkLst>
        </pc:spChg>
        <pc:spChg chg="mod">
          <ac:chgData name="Mascha Theiler" userId="a0f496a5-efc4-4b52-959d-5e95987cae8c" providerId="ADAL" clId="{46BE184E-840E-48D3-B624-C448522A216F}" dt="2026-02-06T10:27:15.740" v="1875" actId="20577"/>
          <ac:spMkLst>
            <pc:docMk/>
            <pc:sldMk cId="2030628102" sldId="141169071"/>
            <ac:spMk id="3" creationId="{C9E86CC3-0C4F-6B7B-A62B-94DB253ACF92}"/>
          </ac:spMkLst>
        </pc:spChg>
        <pc:spChg chg="mod">
          <ac:chgData name="Mascha Theiler" userId="a0f496a5-efc4-4b52-959d-5e95987cae8c" providerId="ADAL" clId="{46BE184E-840E-48D3-B624-C448522A216F}" dt="2026-02-06T10:26:15.901" v="1867" actId="20577"/>
          <ac:spMkLst>
            <pc:docMk/>
            <pc:sldMk cId="2030628102" sldId="141169071"/>
            <ac:spMk id="5" creationId="{EEFC55C9-772A-9540-A221-38F6182647C3}"/>
          </ac:spMkLst>
        </pc:spChg>
      </pc:sldChg>
      <pc:sldChg chg="modSp new del mod">
        <pc:chgData name="Mascha Theiler" userId="a0f496a5-efc4-4b52-959d-5e95987cae8c" providerId="ADAL" clId="{46BE184E-840E-48D3-B624-C448522A216F}" dt="2026-02-05T16:01:06.109" v="959" actId="47"/>
        <pc:sldMkLst>
          <pc:docMk/>
          <pc:sldMk cId="106955608" sldId="141169072"/>
        </pc:sldMkLst>
        <pc:spChg chg="mod">
          <ac:chgData name="Mascha Theiler" userId="a0f496a5-efc4-4b52-959d-5e95987cae8c" providerId="ADAL" clId="{46BE184E-840E-48D3-B624-C448522A216F}" dt="2026-02-05T16:00:54.706" v="957" actId="108"/>
          <ac:spMkLst>
            <pc:docMk/>
            <pc:sldMk cId="106955608" sldId="141169072"/>
            <ac:spMk id="3" creationId="{164B3873-CFDD-43B3-2480-0259BF0B1794}"/>
          </ac:spMkLst>
        </pc:spChg>
      </pc:sldChg>
      <pc:sldChg chg="modSp new del mod">
        <pc:chgData name="Mascha Theiler" userId="a0f496a5-efc4-4b52-959d-5e95987cae8c" providerId="ADAL" clId="{46BE184E-840E-48D3-B624-C448522A216F}" dt="2026-02-06T10:20:56.860" v="1672" actId="47"/>
        <pc:sldMkLst>
          <pc:docMk/>
          <pc:sldMk cId="145772418" sldId="141169072"/>
        </pc:sldMkLst>
        <pc:spChg chg="mod">
          <ac:chgData name="Mascha Theiler" userId="a0f496a5-efc4-4b52-959d-5e95987cae8c" providerId="ADAL" clId="{46BE184E-840E-48D3-B624-C448522A216F}" dt="2026-02-06T10:20:38.055" v="1670" actId="108"/>
          <ac:spMkLst>
            <pc:docMk/>
            <pc:sldMk cId="145772418" sldId="141169072"/>
            <ac:spMk id="3" creationId="{C2BD523C-52F9-48FE-7A1D-F3E268F35919}"/>
          </ac:spMkLst>
        </pc:spChg>
      </pc:sldChg>
      <pc:sldChg chg="modSp new del mod">
        <pc:chgData name="Mascha Theiler" userId="a0f496a5-efc4-4b52-959d-5e95987cae8c" providerId="ADAL" clId="{46BE184E-840E-48D3-B624-C448522A216F}" dt="2026-02-06T10:10:54.685" v="1559" actId="47"/>
        <pc:sldMkLst>
          <pc:docMk/>
          <pc:sldMk cId="290359820" sldId="141169072"/>
        </pc:sldMkLst>
        <pc:spChg chg="mod">
          <ac:chgData name="Mascha Theiler" userId="a0f496a5-efc4-4b52-959d-5e95987cae8c" providerId="ADAL" clId="{46BE184E-840E-48D3-B624-C448522A216F}" dt="2026-02-06T10:10:37.345" v="1557" actId="108"/>
          <ac:spMkLst>
            <pc:docMk/>
            <pc:sldMk cId="290359820" sldId="141169072"/>
            <ac:spMk id="3" creationId="{1C9B1DE6-751C-A570-C7CE-0E1B0B6579CC}"/>
          </ac:spMkLst>
        </pc:spChg>
      </pc:sldChg>
      <pc:sldChg chg="modSp new del mod">
        <pc:chgData name="Mascha Theiler" userId="a0f496a5-efc4-4b52-959d-5e95987cae8c" providerId="ADAL" clId="{46BE184E-840E-48D3-B624-C448522A216F}" dt="2026-02-05T15:34:10.273" v="644" actId="47"/>
        <pc:sldMkLst>
          <pc:docMk/>
          <pc:sldMk cId="332609401" sldId="141169072"/>
        </pc:sldMkLst>
        <pc:spChg chg="mod">
          <ac:chgData name="Mascha Theiler" userId="a0f496a5-efc4-4b52-959d-5e95987cae8c" providerId="ADAL" clId="{46BE184E-840E-48D3-B624-C448522A216F}" dt="2026-02-05T15:34:03.159" v="642" actId="113"/>
          <ac:spMkLst>
            <pc:docMk/>
            <pc:sldMk cId="332609401" sldId="141169072"/>
            <ac:spMk id="3" creationId="{2B85335D-5367-A951-7C6D-576FB240587D}"/>
          </ac:spMkLst>
        </pc:spChg>
      </pc:sldChg>
      <pc:sldChg chg="modSp new del mod">
        <pc:chgData name="Mascha Theiler" userId="a0f496a5-efc4-4b52-959d-5e95987cae8c" providerId="ADAL" clId="{46BE184E-840E-48D3-B624-C448522A216F}" dt="2026-02-05T15:22:52.590" v="309" actId="47"/>
        <pc:sldMkLst>
          <pc:docMk/>
          <pc:sldMk cId="376049266" sldId="141169072"/>
        </pc:sldMkLst>
        <pc:spChg chg="mod">
          <ac:chgData name="Mascha Theiler" userId="a0f496a5-efc4-4b52-959d-5e95987cae8c" providerId="ADAL" clId="{46BE184E-840E-48D3-B624-C448522A216F}" dt="2026-02-05T15:22:42.620" v="306" actId="20577"/>
          <ac:spMkLst>
            <pc:docMk/>
            <pc:sldMk cId="376049266" sldId="141169072"/>
            <ac:spMk id="3" creationId="{2C2A960A-F3F9-5E88-71B7-3F0D5DE0CB2E}"/>
          </ac:spMkLst>
        </pc:spChg>
      </pc:sldChg>
      <pc:sldChg chg="modSp new del mod">
        <pc:chgData name="Mascha Theiler" userId="a0f496a5-efc4-4b52-959d-5e95987cae8c" providerId="ADAL" clId="{46BE184E-840E-48D3-B624-C448522A216F}" dt="2026-02-05T15:56:14.191" v="912" actId="47"/>
        <pc:sldMkLst>
          <pc:docMk/>
          <pc:sldMk cId="827075937" sldId="141169072"/>
        </pc:sldMkLst>
        <pc:spChg chg="mod">
          <ac:chgData name="Mascha Theiler" userId="a0f496a5-efc4-4b52-959d-5e95987cae8c" providerId="ADAL" clId="{46BE184E-840E-48D3-B624-C448522A216F}" dt="2026-02-05T15:55:55.397" v="910" actId="108"/>
          <ac:spMkLst>
            <pc:docMk/>
            <pc:sldMk cId="827075937" sldId="141169072"/>
            <ac:spMk id="3" creationId="{40AA7A8A-D3D9-CEC5-17F5-55FB963A9839}"/>
          </ac:spMkLst>
        </pc:spChg>
      </pc:sldChg>
      <pc:sldChg chg="delSp modSp new del mod">
        <pc:chgData name="Mascha Theiler" userId="a0f496a5-efc4-4b52-959d-5e95987cae8c" providerId="ADAL" clId="{46BE184E-840E-48D3-B624-C448522A216F}" dt="2026-02-05T15:50:39.376" v="891" actId="47"/>
        <pc:sldMkLst>
          <pc:docMk/>
          <pc:sldMk cId="1347197447" sldId="141169072"/>
        </pc:sldMkLst>
        <pc:spChg chg="mod">
          <ac:chgData name="Mascha Theiler" userId="a0f496a5-efc4-4b52-959d-5e95987cae8c" providerId="ADAL" clId="{46BE184E-840E-48D3-B624-C448522A216F}" dt="2026-02-05T15:50:26.537" v="889" actId="11"/>
          <ac:spMkLst>
            <pc:docMk/>
            <pc:sldMk cId="1347197447" sldId="141169072"/>
            <ac:spMk id="3" creationId="{D7E42930-4AAB-C25E-251D-16691E6C87F8}"/>
          </ac:spMkLst>
        </pc:spChg>
        <pc:spChg chg="del">
          <ac:chgData name="Mascha Theiler" userId="a0f496a5-efc4-4b52-959d-5e95987cae8c" providerId="ADAL" clId="{46BE184E-840E-48D3-B624-C448522A216F}" dt="2026-02-05T15:47:40.914" v="862" actId="478"/>
          <ac:spMkLst>
            <pc:docMk/>
            <pc:sldMk cId="1347197447" sldId="141169072"/>
            <ac:spMk id="5" creationId="{7B29D4DC-7F9B-7B1F-B97B-38DFE3E280AC}"/>
          </ac:spMkLst>
        </pc:spChg>
        <pc:spChg chg="del">
          <ac:chgData name="Mascha Theiler" userId="a0f496a5-efc4-4b52-959d-5e95987cae8c" providerId="ADAL" clId="{46BE184E-840E-48D3-B624-C448522A216F}" dt="2026-02-05T15:47:39.664" v="861" actId="478"/>
          <ac:spMkLst>
            <pc:docMk/>
            <pc:sldMk cId="1347197447" sldId="141169072"/>
            <ac:spMk id="8" creationId="{08CDE7A8-9188-C7B2-142C-AB803477A8C6}"/>
          </ac:spMkLst>
        </pc:spChg>
      </pc:sldChg>
      <pc:sldChg chg="delSp modSp new del mod">
        <pc:chgData name="Mascha Theiler" userId="a0f496a5-efc4-4b52-959d-5e95987cae8c" providerId="ADAL" clId="{46BE184E-840E-48D3-B624-C448522A216F}" dt="2026-02-06T10:48:01.543" v="2246" actId="47"/>
        <pc:sldMkLst>
          <pc:docMk/>
          <pc:sldMk cId="1922655721" sldId="141169072"/>
        </pc:sldMkLst>
        <pc:spChg chg="mod">
          <ac:chgData name="Mascha Theiler" userId="a0f496a5-efc4-4b52-959d-5e95987cae8c" providerId="ADAL" clId="{46BE184E-840E-48D3-B624-C448522A216F}" dt="2026-02-06T10:47:42.276" v="2241" actId="113"/>
          <ac:spMkLst>
            <pc:docMk/>
            <pc:sldMk cId="1922655721" sldId="141169072"/>
            <ac:spMk id="5" creationId="{CFD6337C-975B-7DB0-A454-A678CBB22D56}"/>
          </ac:spMkLst>
        </pc:spChg>
        <pc:spChg chg="del">
          <ac:chgData name="Mascha Theiler" userId="a0f496a5-efc4-4b52-959d-5e95987cae8c" providerId="ADAL" clId="{46BE184E-840E-48D3-B624-C448522A216F}" dt="2026-02-06T10:45:40.278" v="2231" actId="478"/>
          <ac:spMkLst>
            <pc:docMk/>
            <pc:sldMk cId="1922655721" sldId="141169072"/>
            <ac:spMk id="7" creationId="{AC9B3B33-7677-82C5-C80E-5A9748C144D4}"/>
          </ac:spMkLst>
        </pc:spChg>
      </pc:sldChg>
      <pc:sldChg chg="delSp modSp new del mod">
        <pc:chgData name="Mascha Theiler" userId="a0f496a5-efc4-4b52-959d-5e95987cae8c" providerId="ADAL" clId="{46BE184E-840E-48D3-B624-C448522A216F}" dt="2026-02-06T09:58:25.758" v="1509" actId="47"/>
        <pc:sldMkLst>
          <pc:docMk/>
          <pc:sldMk cId="2100423711" sldId="141169072"/>
        </pc:sldMkLst>
        <pc:spChg chg="mod">
          <ac:chgData name="Mascha Theiler" userId="a0f496a5-efc4-4b52-959d-5e95987cae8c" providerId="ADAL" clId="{46BE184E-840E-48D3-B624-C448522A216F}" dt="2026-02-06T09:58:11.576" v="1504" actId="113"/>
          <ac:spMkLst>
            <pc:docMk/>
            <pc:sldMk cId="2100423711" sldId="141169072"/>
            <ac:spMk id="5" creationId="{78AFB4EA-1B23-A09D-5C83-6BA034818189}"/>
          </ac:spMkLst>
        </pc:spChg>
        <pc:spChg chg="del">
          <ac:chgData name="Mascha Theiler" userId="a0f496a5-efc4-4b52-959d-5e95987cae8c" providerId="ADAL" clId="{46BE184E-840E-48D3-B624-C448522A216F}" dt="2026-02-06T09:56:50.913" v="1496" actId="478"/>
          <ac:spMkLst>
            <pc:docMk/>
            <pc:sldMk cId="2100423711" sldId="141169072"/>
            <ac:spMk id="7" creationId="{19C0066D-DC79-9850-932A-E068C6103AD7}"/>
          </ac:spMkLst>
        </pc:spChg>
      </pc:sldChg>
      <pc:sldChg chg="modSp new del mod">
        <pc:chgData name="Mascha Theiler" userId="a0f496a5-efc4-4b52-959d-5e95987cae8c" providerId="ADAL" clId="{46BE184E-840E-48D3-B624-C448522A216F}" dt="2026-02-06T10:37:33.016" v="1932" actId="47"/>
        <pc:sldMkLst>
          <pc:docMk/>
          <pc:sldMk cId="2222477015" sldId="141169072"/>
        </pc:sldMkLst>
        <pc:spChg chg="mod">
          <ac:chgData name="Mascha Theiler" userId="a0f496a5-efc4-4b52-959d-5e95987cae8c" providerId="ADAL" clId="{46BE184E-840E-48D3-B624-C448522A216F}" dt="2026-02-06T10:37:23.829" v="1930" actId="108"/>
          <ac:spMkLst>
            <pc:docMk/>
            <pc:sldMk cId="2222477015" sldId="141169072"/>
            <ac:spMk id="3" creationId="{8955211F-CF0F-D4E0-EE9C-64DCEC7A3730}"/>
          </ac:spMkLst>
        </pc:spChg>
      </pc:sldChg>
      <pc:sldChg chg="modSp new del mod">
        <pc:chgData name="Mascha Theiler" userId="a0f496a5-efc4-4b52-959d-5e95987cae8c" providerId="ADAL" clId="{46BE184E-840E-48D3-B624-C448522A216F}" dt="2026-02-06T10:15:27.551" v="1582" actId="47"/>
        <pc:sldMkLst>
          <pc:docMk/>
          <pc:sldMk cId="2707337377" sldId="141169072"/>
        </pc:sldMkLst>
        <pc:spChg chg="mod">
          <ac:chgData name="Mascha Theiler" userId="a0f496a5-efc4-4b52-959d-5e95987cae8c" providerId="ADAL" clId="{46BE184E-840E-48D3-B624-C448522A216F}" dt="2026-02-06T10:15:07.962" v="1580" actId="108"/>
          <ac:spMkLst>
            <pc:docMk/>
            <pc:sldMk cId="2707337377" sldId="141169072"/>
            <ac:spMk id="3" creationId="{E38687A7-F3A7-C362-0129-9C9208133525}"/>
          </ac:spMkLst>
        </pc:spChg>
      </pc:sldChg>
      <pc:sldChg chg="modSp new del mod">
        <pc:chgData name="Mascha Theiler" userId="a0f496a5-efc4-4b52-959d-5e95987cae8c" providerId="ADAL" clId="{46BE184E-840E-48D3-B624-C448522A216F}" dt="2026-02-05T15:17:52.912" v="260" actId="47"/>
        <pc:sldMkLst>
          <pc:docMk/>
          <pc:sldMk cId="2976992124" sldId="141169072"/>
        </pc:sldMkLst>
        <pc:spChg chg="mod">
          <ac:chgData name="Mascha Theiler" userId="a0f496a5-efc4-4b52-959d-5e95987cae8c" providerId="ADAL" clId="{46BE184E-840E-48D3-B624-C448522A216F}" dt="2026-02-05T15:17:08.400" v="251" actId="113"/>
          <ac:spMkLst>
            <pc:docMk/>
            <pc:sldMk cId="2976992124" sldId="141169072"/>
            <ac:spMk id="3" creationId="{A95DD8FD-F960-93ED-477B-0B1B093BDE6A}"/>
          </ac:spMkLst>
        </pc:spChg>
      </pc:sldChg>
      <pc:sldChg chg="delSp modSp new del mod">
        <pc:chgData name="Mascha Theiler" userId="a0f496a5-efc4-4b52-959d-5e95987cae8c" providerId="ADAL" clId="{46BE184E-840E-48D3-B624-C448522A216F}" dt="2026-02-06T10:40:58.151" v="1952" actId="47"/>
        <pc:sldMkLst>
          <pc:docMk/>
          <pc:sldMk cId="3329052975" sldId="141169072"/>
        </pc:sldMkLst>
        <pc:spChg chg="mod">
          <ac:chgData name="Mascha Theiler" userId="a0f496a5-efc4-4b52-959d-5e95987cae8c" providerId="ADAL" clId="{46BE184E-840E-48D3-B624-C448522A216F}" dt="2026-02-06T10:40:45.639" v="1950" actId="113"/>
          <ac:spMkLst>
            <pc:docMk/>
            <pc:sldMk cId="3329052975" sldId="141169072"/>
            <ac:spMk id="5" creationId="{CE7C75CE-9D71-1A4F-8285-50630F8DF0D6}"/>
          </ac:spMkLst>
        </pc:spChg>
        <pc:spChg chg="del">
          <ac:chgData name="Mascha Theiler" userId="a0f496a5-efc4-4b52-959d-5e95987cae8c" providerId="ADAL" clId="{46BE184E-840E-48D3-B624-C448522A216F}" dt="2026-02-06T10:38:53.899" v="1934" actId="478"/>
          <ac:spMkLst>
            <pc:docMk/>
            <pc:sldMk cId="3329052975" sldId="141169072"/>
            <ac:spMk id="7" creationId="{6BDAC54F-EA63-E2F7-71FF-4B958A3B999E}"/>
          </ac:spMkLst>
        </pc:spChg>
      </pc:sldChg>
      <pc:sldChg chg="modSp new del mod">
        <pc:chgData name="Mascha Theiler" userId="a0f496a5-efc4-4b52-959d-5e95987cae8c" providerId="ADAL" clId="{46BE184E-840E-48D3-B624-C448522A216F}" dt="2026-02-06T10:01:06.988" v="1533" actId="47"/>
        <pc:sldMkLst>
          <pc:docMk/>
          <pc:sldMk cId="3792026776" sldId="141169072"/>
        </pc:sldMkLst>
        <pc:spChg chg="mod">
          <ac:chgData name="Mascha Theiler" userId="a0f496a5-efc4-4b52-959d-5e95987cae8c" providerId="ADAL" clId="{46BE184E-840E-48D3-B624-C448522A216F}" dt="2026-02-06T10:00:46.027" v="1524" actId="21"/>
          <ac:spMkLst>
            <pc:docMk/>
            <pc:sldMk cId="3792026776" sldId="141169072"/>
            <ac:spMk id="5" creationId="{FEC4B143-BBB1-17EC-4502-34D7878E58DA}"/>
          </ac:spMkLst>
        </pc:spChg>
      </pc:sldChg>
      <pc:sldChg chg="modSp new del mod">
        <pc:chgData name="Mascha Theiler" userId="a0f496a5-efc4-4b52-959d-5e95987cae8c" providerId="ADAL" clId="{46BE184E-840E-48D3-B624-C448522A216F}" dt="2026-02-06T09:37:50.456" v="1031" actId="47"/>
        <pc:sldMkLst>
          <pc:docMk/>
          <pc:sldMk cId="4045432670" sldId="141169072"/>
        </pc:sldMkLst>
        <pc:spChg chg="mod">
          <ac:chgData name="Mascha Theiler" userId="a0f496a5-efc4-4b52-959d-5e95987cae8c" providerId="ADAL" clId="{46BE184E-840E-48D3-B624-C448522A216F}" dt="2026-02-06T09:36:06.701" v="1005" actId="113"/>
          <ac:spMkLst>
            <pc:docMk/>
            <pc:sldMk cId="4045432670" sldId="141169072"/>
            <ac:spMk id="3" creationId="{E9D7ACB3-91ED-8BB1-EC3A-840AF222F617}"/>
          </ac:spMkLst>
        </pc:spChg>
      </pc:sldChg>
      <pc:sldChg chg="modSp new del mod">
        <pc:chgData name="Mascha Theiler" userId="a0f496a5-efc4-4b52-959d-5e95987cae8c" providerId="ADAL" clId="{46BE184E-840E-48D3-B624-C448522A216F}" dt="2026-02-05T15:20:10.622" v="292" actId="47"/>
        <pc:sldMkLst>
          <pc:docMk/>
          <pc:sldMk cId="4134876785" sldId="141169072"/>
        </pc:sldMkLst>
        <pc:spChg chg="mod">
          <ac:chgData name="Mascha Theiler" userId="a0f496a5-efc4-4b52-959d-5e95987cae8c" providerId="ADAL" clId="{46BE184E-840E-48D3-B624-C448522A216F}" dt="2026-02-05T15:20:01.420" v="290" actId="113"/>
          <ac:spMkLst>
            <pc:docMk/>
            <pc:sldMk cId="4134876785" sldId="141169072"/>
            <ac:spMk id="3" creationId="{7C4B6BBB-DFDA-E84B-0234-E9EB1307BD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F80DD3-3AFC-4A79-B4BA-AC8BC786A0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F06667C3-EB4D-41BF-81F4-5C90FD1CCD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F816B2-DD47-47F9-8CDC-EC5DE92FEBEB}" type="datetimeFigureOut">
              <a:rPr lang="de-CH" smtClean="0"/>
              <a:t>05.02.2026</a:t>
            </a:fld>
            <a:endParaRPr lang="de-CH"/>
          </a:p>
        </p:txBody>
      </p:sp>
      <p:sp>
        <p:nvSpPr>
          <p:cNvPr id="4" name="Fußzeilenplatzhalter 3">
            <a:extLst>
              <a:ext uri="{FF2B5EF4-FFF2-40B4-BE49-F238E27FC236}">
                <a16:creationId xmlns:a16="http://schemas.microsoft.com/office/drawing/2014/main" id="{3CB3D608-8DF0-405C-B2A5-084DA3CBD7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42B68E44-6084-4107-82FA-1E38D2E6F4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87BDEF-C530-4797-A24D-7BA3E89B931C}" type="slidenum">
              <a:rPr lang="de-CH" smtClean="0"/>
              <a:t>‹#›</a:t>
            </a:fld>
            <a:endParaRPr lang="de-CH"/>
          </a:p>
        </p:txBody>
      </p:sp>
    </p:spTree>
    <p:extLst>
      <p:ext uri="{BB962C8B-B14F-4D97-AF65-F5344CB8AC3E}">
        <p14:creationId xmlns:p14="http://schemas.microsoft.com/office/powerpoint/2010/main" val="42296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9FFCD-56F8-4FC8-BEF7-F28ED122B41A}" type="datetimeFigureOut">
              <a:rPr lang="de-CH" smtClean="0"/>
              <a:t>05.02.2026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86079-095A-4E71-BEF6-8608F5E06A29}" type="slidenum">
              <a:rPr lang="de-CH" smtClean="0"/>
              <a:t>‹#›</a:t>
            </a:fld>
            <a:endParaRPr lang="de-CH"/>
          </a:p>
        </p:txBody>
      </p:sp>
    </p:spTree>
    <p:extLst>
      <p:ext uri="{BB962C8B-B14F-4D97-AF65-F5344CB8AC3E}">
        <p14:creationId xmlns:p14="http://schemas.microsoft.com/office/powerpoint/2010/main" val="124142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33D86079-095A-4E71-BEF6-8608F5E06A29}" type="slidenum">
              <a:rPr lang="de-CH" smtClean="0"/>
              <a:t>17</a:t>
            </a:fld>
            <a:endParaRPr lang="de-CH"/>
          </a:p>
        </p:txBody>
      </p:sp>
    </p:spTree>
    <p:extLst>
      <p:ext uri="{BB962C8B-B14F-4D97-AF65-F5344CB8AC3E}">
        <p14:creationId xmlns:p14="http://schemas.microsoft.com/office/powerpoint/2010/main" val="3124976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1B52517-356E-4AD2-838B-A362D8748B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7996" y="6027010"/>
            <a:ext cx="2514606" cy="569977"/>
          </a:xfrm>
          <a:prstGeom prst="rect">
            <a:avLst/>
          </a:prstGeom>
        </p:spPr>
      </p:pic>
      <p:sp>
        <p:nvSpPr>
          <p:cNvPr id="16" name="Bildplatzhalter 15">
            <a:extLst>
              <a:ext uri="{FF2B5EF4-FFF2-40B4-BE49-F238E27FC236}">
                <a16:creationId xmlns:a16="http://schemas.microsoft.com/office/drawing/2014/main" id="{92300BBC-5B32-4FE4-94DA-4FF018B107DF}"/>
              </a:ext>
            </a:extLst>
          </p:cNvPr>
          <p:cNvSpPr>
            <a:spLocks noGrp="1"/>
          </p:cNvSpPr>
          <p:nvPr>
            <p:ph type="pic" sz="quarter" idx="10"/>
          </p:nvPr>
        </p:nvSpPr>
        <p:spPr>
          <a:xfrm>
            <a:off x="6095999" y="542288"/>
            <a:ext cx="6094651" cy="3276000"/>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308099" y="3810066"/>
            <a:ext cx="10404475" cy="1110823"/>
          </a:xfrm>
        </p:spPr>
        <p:txBody>
          <a:bodyPr anchor="b"/>
          <a:lstStyle>
            <a:lvl1pPr algn="l">
              <a:lnSpc>
                <a:spcPct val="105000"/>
              </a:lnSpc>
              <a:defRPr sz="3000" cap="all" baseline="0">
                <a:solidFill>
                  <a:schemeClr val="tx1"/>
                </a:solidFill>
              </a:defRPr>
            </a:lvl1pPr>
          </a:lstStyle>
          <a:p>
            <a:r>
              <a:rPr lang="en-US"/>
              <a:t>Click to edit Master title style</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4988212"/>
            <a:ext cx="5616575" cy="9874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308098" y="4988212"/>
            <a:ext cx="4571589" cy="9874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9" name="Grafik 8">
            <a:extLst>
              <a:ext uri="{FF2B5EF4-FFF2-40B4-BE49-F238E27FC236}">
                <a16:creationId xmlns:a16="http://schemas.microsoft.com/office/drawing/2014/main" id="{FCED6A25-F066-4E23-AE85-BC02EEE44F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7149" y="556236"/>
            <a:ext cx="3435672" cy="644757"/>
          </a:xfrm>
          <a:prstGeom prst="rect">
            <a:avLst/>
          </a:prstGeom>
        </p:spPr>
      </p:pic>
    </p:spTree>
    <p:extLst>
      <p:ext uri="{BB962C8B-B14F-4D97-AF65-F5344CB8AC3E}">
        <p14:creationId xmlns:p14="http://schemas.microsoft.com/office/powerpoint/2010/main" val="1361858110"/>
      </p:ext>
    </p:extLst>
  </p:cSld>
  <p:clrMapOvr>
    <a:masterClrMapping/>
  </p:clrMapOvr>
  <p:extLst>
    <p:ext uri="{DCECCB84-F9BA-43D5-87BE-67443E8EF086}">
      <p15:sldGuideLst xmlns:p15="http://schemas.microsoft.com/office/powerpoint/2012/main">
        <p15:guide id="1" pos="3840" userDrawn="1">
          <p15:clr>
            <a:srgbClr val="F26B43"/>
          </p15:clr>
        </p15:guide>
        <p15:guide id="2" pos="82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und Text 2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6311900" y="1808163"/>
            <a:ext cx="5400675"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D1395E2B-B96C-491F-B2A5-60462DADA5B0}"/>
              </a:ext>
            </a:extLst>
          </p:cNvPr>
          <p:cNvSpPr>
            <a:spLocks noGrp="1"/>
          </p:cNvSpPr>
          <p:nvPr>
            <p:ph type="ftr" sz="quarter" idx="16"/>
          </p:nvPr>
        </p:nvSpPr>
        <p:spPr/>
        <p:txBody>
          <a:bodyPr/>
          <a:lstStyle>
            <a:lvl1pPr>
              <a:defRPr>
                <a:solidFill>
                  <a:srgbClr val="FFFFFF"/>
                </a:solidFill>
              </a:defRPr>
            </a:lvl1pPr>
          </a:lstStyle>
          <a:p>
            <a:r>
              <a:rPr lang="de-CH"/>
              <a:t>NFP 73 – Nachhaltige Wirtschaft</a:t>
            </a:r>
            <a:endParaRPr lang="de-CH" dirty="0"/>
          </a:p>
        </p:txBody>
      </p:sp>
      <p:pic>
        <p:nvPicPr>
          <p:cNvPr id="11" name="Grafik 10">
            <a:extLst>
              <a:ext uri="{FF2B5EF4-FFF2-40B4-BE49-F238E27FC236}">
                <a16:creationId xmlns:a16="http://schemas.microsoft.com/office/drawing/2014/main" id="{B8711D34-EF57-4AC8-B9DF-4DB7BB930C3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479425" y="6338112"/>
            <a:ext cx="849632" cy="259080"/>
          </a:xfrm>
          <a:prstGeom prst="rect">
            <a:avLst/>
          </a:prstGeom>
        </p:spPr>
      </p:pic>
    </p:spTree>
    <p:extLst>
      <p:ext uri="{BB962C8B-B14F-4D97-AF65-F5344CB8AC3E}">
        <p14:creationId xmlns:p14="http://schemas.microsoft.com/office/powerpoint/2010/main" val="1154990241"/>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und Text 3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3"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1"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91DB498D-4098-4521-B062-56D2A2C1AD70}"/>
              </a:ext>
            </a:extLst>
          </p:cNvPr>
          <p:cNvSpPr>
            <a:spLocks noGrp="1"/>
          </p:cNvSpPr>
          <p:nvPr>
            <p:ph type="ftr" sz="quarter" idx="17"/>
          </p:nvPr>
        </p:nvSpPr>
        <p:spPr/>
        <p:txBody>
          <a:bodyPr/>
          <a:lstStyle>
            <a:lvl1pPr>
              <a:defRPr>
                <a:solidFill>
                  <a:srgbClr val="FFFFFF"/>
                </a:solidFill>
              </a:defRPr>
            </a:lvl1pPr>
          </a:lstStyle>
          <a:p>
            <a:r>
              <a:rPr lang="de-CH"/>
              <a:t>NFP 73 – Nachhaltige Wirtschaft</a:t>
            </a:r>
            <a:endParaRPr lang="de-CH" dirty="0"/>
          </a:p>
        </p:txBody>
      </p:sp>
      <p:pic>
        <p:nvPicPr>
          <p:cNvPr id="11" name="Grafik 10">
            <a:extLst>
              <a:ext uri="{FF2B5EF4-FFF2-40B4-BE49-F238E27FC236}">
                <a16:creationId xmlns:a16="http://schemas.microsoft.com/office/drawing/2014/main" id="{0F7B9A34-EA56-4469-B2A6-D27AC0BFB8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9425" y="6338112"/>
            <a:ext cx="849632" cy="259080"/>
          </a:xfrm>
          <a:prstGeom prst="rect">
            <a:avLst/>
          </a:prstGeom>
        </p:spPr>
      </p:pic>
    </p:spTree>
    <p:extLst>
      <p:ext uri="{BB962C8B-B14F-4D97-AF65-F5344CB8AC3E}">
        <p14:creationId xmlns:p14="http://schemas.microsoft.com/office/powerpoint/2010/main" val="97521465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Nur Titel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a:noFill/>
        </p:spPr>
        <p:txBody>
          <a:bodyPr/>
          <a:lstStyle>
            <a:lvl1pPr>
              <a:defRPr>
                <a:solidFill>
                  <a:srgbClr val="83D0F5"/>
                </a:solidFill>
              </a:defRPr>
            </a:lvl1pPr>
          </a:lstStyle>
          <a:p>
            <a:r>
              <a:rPr lang="en-US"/>
              <a:t>Click to edit Master title style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72E7AC46-F7D7-4A89-A024-1E72D1254DC9}"/>
              </a:ext>
            </a:extLst>
          </p:cNvPr>
          <p:cNvSpPr>
            <a:spLocks noGrp="1"/>
          </p:cNvSpPr>
          <p:nvPr>
            <p:ph type="ftr" sz="quarter" idx="11"/>
          </p:nvPr>
        </p:nvSpPr>
        <p:spPr/>
        <p:txBody>
          <a:bodyPr/>
          <a:lstStyle>
            <a:lvl1pPr>
              <a:defRPr>
                <a:solidFill>
                  <a:srgbClr val="FFFFFF"/>
                </a:solidFill>
              </a:defRPr>
            </a:lvl1pPr>
          </a:lstStyle>
          <a:p>
            <a:r>
              <a:rPr lang="de-CH"/>
              <a:t>NFP 73 – Nachhaltige Wirtschaft</a:t>
            </a:r>
            <a:endParaRPr lang="de-CH" dirty="0"/>
          </a:p>
        </p:txBody>
      </p:sp>
      <p:pic>
        <p:nvPicPr>
          <p:cNvPr id="8" name="Grafik 7">
            <a:extLst>
              <a:ext uri="{FF2B5EF4-FFF2-40B4-BE49-F238E27FC236}">
                <a16:creationId xmlns:a16="http://schemas.microsoft.com/office/drawing/2014/main" id="{5374331F-D8A9-4F7E-8969-B7F2205BDA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9425" y="6338112"/>
            <a:ext cx="849632" cy="259080"/>
          </a:xfrm>
          <a:prstGeom prst="rect">
            <a:avLst/>
          </a:prstGeom>
        </p:spPr>
      </p:pic>
    </p:spTree>
    <p:extLst>
      <p:ext uri="{BB962C8B-B14F-4D97-AF65-F5344CB8AC3E}">
        <p14:creationId xmlns:p14="http://schemas.microsoft.com/office/powerpoint/2010/main" val="312609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tertitel und Text 3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4"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2"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7" name="Textplatzhalter 7">
            <a:extLst>
              <a:ext uri="{FF2B5EF4-FFF2-40B4-BE49-F238E27FC236}">
                <a16:creationId xmlns:a16="http://schemas.microsoft.com/office/drawing/2014/main" id="{800D5217-869C-45D9-80A7-0DA32B326EED}"/>
              </a:ext>
            </a:extLst>
          </p:cNvPr>
          <p:cNvSpPr>
            <a:spLocks noGrp="1"/>
          </p:cNvSpPr>
          <p:nvPr>
            <p:ph type="body" sz="quarter" idx="12" hasCustomPrompt="1"/>
          </p:nvPr>
        </p:nvSpPr>
        <p:spPr>
          <a:xfrm>
            <a:off x="479425"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7">
            <a:extLst>
              <a:ext uri="{FF2B5EF4-FFF2-40B4-BE49-F238E27FC236}">
                <a16:creationId xmlns:a16="http://schemas.microsoft.com/office/drawing/2014/main" id="{3ACCC25D-B484-4531-8528-6A15A7641113}"/>
              </a:ext>
            </a:extLst>
          </p:cNvPr>
          <p:cNvSpPr>
            <a:spLocks noGrp="1"/>
          </p:cNvSpPr>
          <p:nvPr>
            <p:ph type="body" sz="quarter" idx="17" hasCustomPrompt="1"/>
          </p:nvPr>
        </p:nvSpPr>
        <p:spPr>
          <a:xfrm>
            <a:off x="4360048"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1" name="Textplatzhalter 7">
            <a:extLst>
              <a:ext uri="{FF2B5EF4-FFF2-40B4-BE49-F238E27FC236}">
                <a16:creationId xmlns:a16="http://schemas.microsoft.com/office/drawing/2014/main" id="{61974633-B512-448B-A902-2B50803F1F20}"/>
              </a:ext>
            </a:extLst>
          </p:cNvPr>
          <p:cNvSpPr>
            <a:spLocks noGrp="1"/>
          </p:cNvSpPr>
          <p:nvPr>
            <p:ph type="body" sz="quarter" idx="18" hasCustomPrompt="1"/>
          </p:nvPr>
        </p:nvSpPr>
        <p:spPr>
          <a:xfrm>
            <a:off x="8256589"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3" name="Fußzeilenplatzhalter 2">
            <a:extLst>
              <a:ext uri="{FF2B5EF4-FFF2-40B4-BE49-F238E27FC236}">
                <a16:creationId xmlns:a16="http://schemas.microsoft.com/office/drawing/2014/main" id="{FB866047-B472-4825-A46C-F932487ECDD8}"/>
              </a:ext>
            </a:extLst>
          </p:cNvPr>
          <p:cNvSpPr>
            <a:spLocks noGrp="1"/>
          </p:cNvSpPr>
          <p:nvPr>
            <p:ph type="ftr" sz="quarter" idx="19"/>
          </p:nvPr>
        </p:nvSpPr>
        <p:spPr/>
        <p:txBody>
          <a:bodyPr/>
          <a:lstStyle/>
          <a:p>
            <a:r>
              <a:rPr lang="de-CH"/>
              <a:t>NFP 73 – Nachhaltige Wirtschaft</a:t>
            </a:r>
            <a:endParaRPr lang="de-CH" dirty="0"/>
          </a:p>
        </p:txBody>
      </p:sp>
    </p:spTree>
    <p:extLst>
      <p:ext uri="{BB962C8B-B14F-4D97-AF65-F5344CB8AC3E}">
        <p14:creationId xmlns:p14="http://schemas.microsoft.com/office/powerpoint/2010/main" val="3261757485"/>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ter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2" name="Bildplatzhalter 15">
            <a:extLst>
              <a:ext uri="{FF2B5EF4-FFF2-40B4-BE49-F238E27FC236}">
                <a16:creationId xmlns:a16="http://schemas.microsoft.com/office/drawing/2014/main" id="{1016FEE6-78F1-4711-9761-1435CC0DDBAD}"/>
              </a:ext>
            </a:extLst>
          </p:cNvPr>
          <p:cNvSpPr>
            <a:spLocks noGrp="1"/>
          </p:cNvSpPr>
          <p:nvPr>
            <p:ph type="pic" sz="quarter" idx="10"/>
          </p:nvPr>
        </p:nvSpPr>
        <p:spPr>
          <a:xfrm>
            <a:off x="4367212" y="1808164"/>
            <a:ext cx="7824787"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4367214" y="6143302"/>
            <a:ext cx="7345362"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3887789"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3" name="Fußzeilenplatzhalter 2">
            <a:extLst>
              <a:ext uri="{FF2B5EF4-FFF2-40B4-BE49-F238E27FC236}">
                <a16:creationId xmlns:a16="http://schemas.microsoft.com/office/drawing/2014/main" id="{090F16A9-EC3C-44FF-A3E6-99CDF05D80DA}"/>
              </a:ext>
            </a:extLst>
          </p:cNvPr>
          <p:cNvSpPr>
            <a:spLocks noGrp="1"/>
          </p:cNvSpPr>
          <p:nvPr>
            <p:ph type="ftr" sz="quarter" idx="16"/>
          </p:nvPr>
        </p:nvSpPr>
        <p:spPr/>
        <p:txBody>
          <a:bodyPr/>
          <a:lstStyle/>
          <a:p>
            <a:r>
              <a:rPr lang="de-CH"/>
              <a:t>NFP 73 – Nachhaltige Wirtschaft</a:t>
            </a:r>
            <a:endParaRPr lang="de-CH" dirty="0"/>
          </a:p>
        </p:txBody>
      </p:sp>
    </p:spTree>
    <p:extLst>
      <p:ext uri="{BB962C8B-B14F-4D97-AF65-F5344CB8AC3E}">
        <p14:creationId xmlns:p14="http://schemas.microsoft.com/office/powerpoint/2010/main" val="53165092"/>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tertitel, Text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2" name="Bildplatzhalter 15">
            <a:extLst>
              <a:ext uri="{FF2B5EF4-FFF2-40B4-BE49-F238E27FC236}">
                <a16:creationId xmlns:a16="http://schemas.microsoft.com/office/drawing/2014/main" id="{1016FEE6-78F1-4711-9761-1435CC0DDBAD}"/>
              </a:ext>
            </a:extLst>
          </p:cNvPr>
          <p:cNvSpPr>
            <a:spLocks noGrp="1"/>
          </p:cNvSpPr>
          <p:nvPr>
            <p:ph type="pic" sz="quarter" idx="10"/>
          </p:nvPr>
        </p:nvSpPr>
        <p:spPr>
          <a:xfrm>
            <a:off x="4367212" y="1808164"/>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4367214" y="6143302"/>
            <a:ext cx="7345362"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3887789"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8" name="Bildplatzhalter 15">
            <a:extLst>
              <a:ext uri="{FF2B5EF4-FFF2-40B4-BE49-F238E27FC236}">
                <a16:creationId xmlns:a16="http://schemas.microsoft.com/office/drawing/2014/main" id="{05BC3863-FF56-4674-96D7-E6AE7F0B149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3" name="Fußzeilenplatzhalter 2">
            <a:extLst>
              <a:ext uri="{FF2B5EF4-FFF2-40B4-BE49-F238E27FC236}">
                <a16:creationId xmlns:a16="http://schemas.microsoft.com/office/drawing/2014/main" id="{84ACE071-3A4B-4C64-903D-BC44C535696C}"/>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2599376860"/>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tertitel, Text und 1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8256588" y="6143302"/>
            <a:ext cx="3455987"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7345362"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7777164"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8" name="Bildplatzhalter 15">
            <a:extLst>
              <a:ext uri="{FF2B5EF4-FFF2-40B4-BE49-F238E27FC236}">
                <a16:creationId xmlns:a16="http://schemas.microsoft.com/office/drawing/2014/main" id="{C04AFD27-6BD1-4C7F-9625-00D3A35FFA0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3" name="Fußzeilenplatzhalter 2">
            <a:extLst>
              <a:ext uri="{FF2B5EF4-FFF2-40B4-BE49-F238E27FC236}">
                <a16:creationId xmlns:a16="http://schemas.microsoft.com/office/drawing/2014/main" id="{CB63817A-68DB-4A7F-A231-3B08ADCF97E5}"/>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208891598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2 Untertitel, 2 Texte und 1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8256588" y="6143302"/>
            <a:ext cx="3455987"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5" y="1808163"/>
            <a:ext cx="3455990"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8" name="Bildplatzhalter 15">
            <a:extLst>
              <a:ext uri="{FF2B5EF4-FFF2-40B4-BE49-F238E27FC236}">
                <a16:creationId xmlns:a16="http://schemas.microsoft.com/office/drawing/2014/main" id="{05BC3863-FF56-4674-96D7-E6AE7F0B149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3" name="Fußzeilenplatzhalter 2">
            <a:extLst>
              <a:ext uri="{FF2B5EF4-FFF2-40B4-BE49-F238E27FC236}">
                <a16:creationId xmlns:a16="http://schemas.microsoft.com/office/drawing/2014/main" id="{84ACE071-3A4B-4C64-903D-BC44C535696C}"/>
              </a:ext>
            </a:extLst>
          </p:cNvPr>
          <p:cNvSpPr>
            <a:spLocks noGrp="1"/>
          </p:cNvSpPr>
          <p:nvPr>
            <p:ph type="ftr" sz="quarter" idx="17"/>
          </p:nvPr>
        </p:nvSpPr>
        <p:spPr/>
        <p:txBody>
          <a:bodyPr/>
          <a:lstStyle/>
          <a:p>
            <a:r>
              <a:rPr lang="de-CH"/>
              <a:t>NFP 73 – Nachhaltige Wirtschaft</a:t>
            </a:r>
            <a:endParaRPr lang="de-CH" dirty="0"/>
          </a:p>
        </p:txBody>
      </p:sp>
      <p:sp>
        <p:nvSpPr>
          <p:cNvPr id="10" name="Textplatzhalter 7">
            <a:extLst>
              <a:ext uri="{FF2B5EF4-FFF2-40B4-BE49-F238E27FC236}">
                <a16:creationId xmlns:a16="http://schemas.microsoft.com/office/drawing/2014/main" id="{E6A4CC17-C63B-4BD5-B8BD-14373FDB6F8F}"/>
              </a:ext>
            </a:extLst>
          </p:cNvPr>
          <p:cNvSpPr>
            <a:spLocks noGrp="1"/>
          </p:cNvSpPr>
          <p:nvPr>
            <p:ph type="body" sz="quarter" idx="18"/>
          </p:nvPr>
        </p:nvSpPr>
        <p:spPr>
          <a:xfrm>
            <a:off x="4367213"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1" name="Textplatzhalter 7">
            <a:extLst>
              <a:ext uri="{FF2B5EF4-FFF2-40B4-BE49-F238E27FC236}">
                <a16:creationId xmlns:a16="http://schemas.microsoft.com/office/drawing/2014/main" id="{098EC0EB-A527-477E-A028-FC0206FE1670}"/>
              </a:ext>
            </a:extLst>
          </p:cNvPr>
          <p:cNvSpPr>
            <a:spLocks noGrp="1"/>
          </p:cNvSpPr>
          <p:nvPr>
            <p:ph type="body" sz="quarter" idx="19" hasCustomPrompt="1"/>
          </p:nvPr>
        </p:nvSpPr>
        <p:spPr>
          <a:xfrm>
            <a:off x="4367212" y="1808163"/>
            <a:ext cx="3455990"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Tree>
    <p:extLst>
      <p:ext uri="{BB962C8B-B14F-4D97-AF65-F5344CB8AC3E}">
        <p14:creationId xmlns:p14="http://schemas.microsoft.com/office/powerpoint/2010/main" val="3199862013"/>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de-CH" dirty="0"/>
              <a:t>Quellenangabe</a:t>
            </a:r>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6" name="Textplatzhalter 7">
            <a:extLst>
              <a:ext uri="{FF2B5EF4-FFF2-40B4-BE49-F238E27FC236}">
                <a16:creationId xmlns:a16="http://schemas.microsoft.com/office/drawing/2014/main" id="{8FCCBCA0-F762-4AF6-BC1E-8B4EFEBFF55F}"/>
              </a:ext>
            </a:extLst>
          </p:cNvPr>
          <p:cNvSpPr>
            <a:spLocks noGrp="1"/>
          </p:cNvSpPr>
          <p:nvPr>
            <p:ph type="body" sz="quarter" idx="15" hasCustomPrompt="1"/>
          </p:nvPr>
        </p:nvSpPr>
        <p:spPr>
          <a:xfrm>
            <a:off x="479425" y="1808162"/>
            <a:ext cx="11233150" cy="324000"/>
          </a:xfrm>
        </p:spPr>
        <p:txBody>
          <a:bodyPr/>
          <a:lstStyle>
            <a:lvl1pPr marL="0" indent="0">
              <a:buNone/>
              <a:defRPr b="1"/>
            </a:lvl1pPr>
          </a:lstStyle>
          <a:p>
            <a:pPr lvl="0"/>
            <a:r>
              <a:rPr lang="de-CH" dirty="0"/>
              <a:t>Tabellentitel</a:t>
            </a:r>
          </a:p>
        </p:txBody>
      </p:sp>
      <p:sp>
        <p:nvSpPr>
          <p:cNvPr id="5" name="Tabellenplatzhalter 4">
            <a:extLst>
              <a:ext uri="{FF2B5EF4-FFF2-40B4-BE49-F238E27FC236}">
                <a16:creationId xmlns:a16="http://schemas.microsoft.com/office/drawing/2014/main" id="{E966207E-040F-4448-8002-8D99BB16902A}"/>
              </a:ext>
            </a:extLst>
          </p:cNvPr>
          <p:cNvSpPr>
            <a:spLocks noGrp="1"/>
          </p:cNvSpPr>
          <p:nvPr>
            <p:ph type="tbl" sz="quarter" idx="16"/>
          </p:nvPr>
        </p:nvSpPr>
        <p:spPr>
          <a:xfrm>
            <a:off x="479425" y="2205038"/>
            <a:ext cx="11233150" cy="3816350"/>
          </a:xfrm>
        </p:spPr>
        <p:txBody>
          <a:bodyPr/>
          <a:lstStyle>
            <a:lvl1pPr marL="0" indent="0">
              <a:buNone/>
              <a:defRPr/>
            </a:lvl1pPr>
          </a:lstStyle>
          <a:p>
            <a:r>
              <a:rPr lang="en-US"/>
              <a:t>Click icon to add table</a:t>
            </a:r>
            <a:endParaRPr lang="de-CH" dirty="0"/>
          </a:p>
        </p:txBody>
      </p:sp>
      <p:sp>
        <p:nvSpPr>
          <p:cNvPr id="3" name="Fußzeilenplatzhalter 2">
            <a:extLst>
              <a:ext uri="{FF2B5EF4-FFF2-40B4-BE49-F238E27FC236}">
                <a16:creationId xmlns:a16="http://schemas.microsoft.com/office/drawing/2014/main" id="{6C395514-9053-4085-B86A-B357E3FF245F}"/>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634821046"/>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guide id="7" orient="horz" pos="1389"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de-CH" dirty="0"/>
              <a:t>Quellenangabe</a:t>
            </a:r>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6" name="Textplatzhalter 7">
            <a:extLst>
              <a:ext uri="{FF2B5EF4-FFF2-40B4-BE49-F238E27FC236}">
                <a16:creationId xmlns:a16="http://schemas.microsoft.com/office/drawing/2014/main" id="{8FCCBCA0-F762-4AF6-BC1E-8B4EFEBFF55F}"/>
              </a:ext>
            </a:extLst>
          </p:cNvPr>
          <p:cNvSpPr>
            <a:spLocks noGrp="1"/>
          </p:cNvSpPr>
          <p:nvPr>
            <p:ph type="body" sz="quarter" idx="15" hasCustomPrompt="1"/>
          </p:nvPr>
        </p:nvSpPr>
        <p:spPr>
          <a:xfrm>
            <a:off x="479425" y="1808162"/>
            <a:ext cx="11233150" cy="324000"/>
          </a:xfrm>
        </p:spPr>
        <p:txBody>
          <a:bodyPr/>
          <a:lstStyle>
            <a:lvl1pPr marL="0" indent="0">
              <a:buNone/>
              <a:defRPr b="1"/>
            </a:lvl1pPr>
          </a:lstStyle>
          <a:p>
            <a:pPr lvl="0"/>
            <a:r>
              <a:rPr lang="de-CH" dirty="0"/>
              <a:t>Tabellentitel</a:t>
            </a:r>
          </a:p>
        </p:txBody>
      </p:sp>
      <p:sp>
        <p:nvSpPr>
          <p:cNvPr id="4" name="Diagrammplatzhalter 3">
            <a:extLst>
              <a:ext uri="{FF2B5EF4-FFF2-40B4-BE49-F238E27FC236}">
                <a16:creationId xmlns:a16="http://schemas.microsoft.com/office/drawing/2014/main" id="{A96B893C-8C0A-47C9-AAFA-02CCC379EBAB}"/>
              </a:ext>
            </a:extLst>
          </p:cNvPr>
          <p:cNvSpPr>
            <a:spLocks noGrp="1"/>
          </p:cNvSpPr>
          <p:nvPr>
            <p:ph type="chart" sz="quarter" idx="16"/>
          </p:nvPr>
        </p:nvSpPr>
        <p:spPr>
          <a:xfrm>
            <a:off x="479425" y="2205038"/>
            <a:ext cx="11233150" cy="3816350"/>
          </a:xfrm>
        </p:spPr>
        <p:txBody>
          <a:bodyPr/>
          <a:lstStyle>
            <a:lvl1pPr marL="0" indent="0">
              <a:buNone/>
              <a:defRPr/>
            </a:lvl1pPr>
          </a:lstStyle>
          <a:p>
            <a:r>
              <a:rPr lang="en-US"/>
              <a:t>Click icon to add chart</a:t>
            </a:r>
            <a:endParaRPr lang="de-CH" dirty="0"/>
          </a:p>
        </p:txBody>
      </p:sp>
      <p:sp>
        <p:nvSpPr>
          <p:cNvPr id="3" name="Fußzeilenplatzhalter 2">
            <a:extLst>
              <a:ext uri="{FF2B5EF4-FFF2-40B4-BE49-F238E27FC236}">
                <a16:creationId xmlns:a16="http://schemas.microsoft.com/office/drawing/2014/main" id="{984122FE-7640-493F-A69C-4B38DA0BBD83}"/>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197397751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guide id="7" orient="horz" pos="1389"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dunkel">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3756348-92CE-48FB-BE1E-E63DF05B43E9}"/>
              </a:ext>
            </a:extLst>
          </p:cNvPr>
          <p:cNvSpPr>
            <a:spLocks noGrp="1"/>
          </p:cNvSpPr>
          <p:nvPr>
            <p:ph type="pic" sz="quarter" idx="12"/>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pic>
        <p:nvPicPr>
          <p:cNvPr id="13" name="Grafik 12">
            <a:extLst>
              <a:ext uri="{FF2B5EF4-FFF2-40B4-BE49-F238E27FC236}">
                <a16:creationId xmlns:a16="http://schemas.microsoft.com/office/drawing/2014/main" id="{091FF93E-FF62-4AB4-A408-E246DBCAE3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7996" y="6027010"/>
            <a:ext cx="2514605" cy="569977"/>
          </a:xfrm>
          <a:prstGeom prst="rect">
            <a:avLst/>
          </a:prstGeom>
        </p:spPr>
      </p:pic>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white">
          <a:xfrm>
            <a:off x="1308099" y="3810066"/>
            <a:ext cx="10404475" cy="1110823"/>
          </a:xfrm>
        </p:spPr>
        <p:txBody>
          <a:bodyPr anchor="b"/>
          <a:lstStyle>
            <a:lvl1pPr algn="l">
              <a:lnSpc>
                <a:spcPct val="105000"/>
              </a:lnSpc>
              <a:defRPr sz="3000" cap="all" baseline="0">
                <a:solidFill>
                  <a:srgbClr val="FFFFFF"/>
                </a:solidFill>
              </a:defRPr>
            </a:lvl1pPr>
          </a:lstStyle>
          <a:p>
            <a:r>
              <a:rPr lang="en-US"/>
              <a:t>Click to edit Master title style</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white">
          <a:xfrm>
            <a:off x="6095999" y="4988212"/>
            <a:ext cx="5616575" cy="987400"/>
          </a:xfrm>
        </p:spPr>
        <p:txBody>
          <a:bodyPr/>
          <a:lstStyle>
            <a:lvl1pPr marL="0" indent="0" algn="l">
              <a:buNone/>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white">
          <a:xfrm>
            <a:off x="1308098" y="4988212"/>
            <a:ext cx="4571589" cy="987400"/>
          </a:xfrm>
        </p:spPr>
        <p:txBody>
          <a:bodyPr/>
          <a:lstStyle>
            <a:lvl1pPr marL="0" indent="0">
              <a:buNone/>
              <a:defRPr>
                <a:solidFill>
                  <a:srgbClr val="FFFFFF"/>
                </a:solidFill>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9" name="Grafik 8">
            <a:extLst>
              <a:ext uri="{FF2B5EF4-FFF2-40B4-BE49-F238E27FC236}">
                <a16:creationId xmlns:a16="http://schemas.microsoft.com/office/drawing/2014/main" id="{FCED6A25-F066-4E23-AE85-BC02EEE44F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569" y="556236"/>
            <a:ext cx="3406830" cy="644757"/>
          </a:xfrm>
          <a:prstGeom prst="rect">
            <a:avLst/>
          </a:prstGeom>
        </p:spPr>
      </p:pic>
    </p:spTree>
    <p:extLst>
      <p:ext uri="{BB962C8B-B14F-4D97-AF65-F5344CB8AC3E}">
        <p14:creationId xmlns:p14="http://schemas.microsoft.com/office/powerpoint/2010/main" val="531084346"/>
      </p:ext>
    </p:extLst>
  </p:cSld>
  <p:clrMapOvr>
    <a:masterClrMapping/>
  </p:clrMapOvr>
  <p:extLst>
    <p:ext uri="{DCECCB84-F9BA-43D5-87BE-67443E8EF086}">
      <p15:sldGuideLst xmlns:p15="http://schemas.microsoft.com/office/powerpoint/2012/main">
        <p15:guide id="1" pos="3840" userDrawn="1">
          <p15:clr>
            <a:srgbClr val="F26B43"/>
          </p15:clr>
        </p15:guide>
        <p15:guide id="2" pos="824"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1227160-40CF-44D8-BF7A-A29346368B4E}"/>
              </a:ext>
            </a:extLst>
          </p:cNvPr>
          <p:cNvSpPr>
            <a:spLocks noGrp="1"/>
          </p:cNvSpPr>
          <p:nvPr>
            <p:ph type="sldNum" sz="quarter" idx="10"/>
          </p:nvPr>
        </p:nvSpPr>
        <p:spPr/>
        <p:txBody>
          <a:bodyPr/>
          <a:lstStyle/>
          <a:p>
            <a:fld id="{476BE59D-4918-439E-9CBF-5840B2847889}" type="slidenum">
              <a:rPr lang="de-CH" smtClean="0"/>
              <a:pPr/>
              <a:t>‹#›</a:t>
            </a:fld>
            <a:endParaRPr lang="de-CH" dirty="0"/>
          </a:p>
        </p:txBody>
      </p:sp>
      <p:sp>
        <p:nvSpPr>
          <p:cNvPr id="2" name="Fußzeilenplatzhalter 1">
            <a:extLst>
              <a:ext uri="{FF2B5EF4-FFF2-40B4-BE49-F238E27FC236}">
                <a16:creationId xmlns:a16="http://schemas.microsoft.com/office/drawing/2014/main" id="{A8C031CB-4498-4B2A-B1FF-E203CF624EFD}"/>
              </a:ext>
            </a:extLst>
          </p:cNvPr>
          <p:cNvSpPr>
            <a:spLocks noGrp="1"/>
          </p:cNvSpPr>
          <p:nvPr>
            <p:ph type="ftr" sz="quarter" idx="11"/>
          </p:nvPr>
        </p:nvSpPr>
        <p:spPr/>
        <p:txBody>
          <a:bodyPr/>
          <a:lstStyle/>
          <a:p>
            <a:r>
              <a:rPr lang="de-CH"/>
              <a:t>NFP 73 – Nachhaltige Wirtschaft</a:t>
            </a:r>
            <a:endParaRPr lang="de-CH" dirty="0"/>
          </a:p>
        </p:txBody>
      </p:sp>
    </p:spTree>
    <p:extLst>
      <p:ext uri="{BB962C8B-B14F-4D97-AF65-F5344CB8AC3E}">
        <p14:creationId xmlns:p14="http://schemas.microsoft.com/office/powerpoint/2010/main" val="1635892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3" name="Inhaltsplatzhalter 2">
            <a:extLst>
              <a:ext uri="{FF2B5EF4-FFF2-40B4-BE49-F238E27FC236}">
                <a16:creationId xmlns:a16="http://schemas.microsoft.com/office/drawing/2014/main" id="{7A01859C-6A56-4035-A25E-2F26DAC14F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de-CH" dirty="0"/>
              <a:t>Quellenangabe</a:t>
            </a:r>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4" name="Fußzeilenplatzhalter 3">
            <a:extLst>
              <a:ext uri="{FF2B5EF4-FFF2-40B4-BE49-F238E27FC236}">
                <a16:creationId xmlns:a16="http://schemas.microsoft.com/office/drawing/2014/main" id="{1B1345B3-ED98-45E0-BA80-D09A6F89FE7C}"/>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1001952779"/>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4" name="Bildplatzhalter 15">
            <a:extLst>
              <a:ext uri="{FF2B5EF4-FFF2-40B4-BE49-F238E27FC236}">
                <a16:creationId xmlns:a16="http://schemas.microsoft.com/office/drawing/2014/main" id="{E35E8790-E54B-44AF-A84B-5186FFAB7B55}"/>
              </a:ext>
            </a:extLst>
          </p:cNvPr>
          <p:cNvSpPr>
            <a:spLocks noGrp="1"/>
          </p:cNvSpPr>
          <p:nvPr>
            <p:ph type="pic" sz="quarter" idx="11"/>
          </p:nvPr>
        </p:nvSpPr>
        <p:spPr>
          <a:xfrm>
            <a:off x="0" y="0"/>
            <a:ext cx="12190649" cy="6021388"/>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bwMode="gray">
          <a:xfrm>
            <a:off x="479425" y="542288"/>
            <a:ext cx="6025739" cy="566975"/>
          </a:xfrm>
          <a:solidFill>
            <a:srgbClr val="FFFFFF"/>
          </a:solidFill>
        </p:spPr>
        <p:txBody>
          <a:bodyPr wrap="none" lIns="72000" rIns="72000" bIns="36000">
            <a:spAutoFit/>
          </a:bodyPr>
          <a:lstStyle>
            <a:lvl1pPr>
              <a:defRPr/>
            </a:lvl1pPr>
          </a:lstStyle>
          <a:p>
            <a:r>
              <a:rPr lang="en-US"/>
              <a:t>Click to edit Master title style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p>
            <a:fld id="{476BE59D-4918-439E-9CBF-5840B2847889}" type="slidenum">
              <a:rPr lang="de-CH" smtClean="0"/>
              <a:pPr/>
              <a:t>‹#›</a:t>
            </a:fld>
            <a:endParaRPr lang="de-CH" dirty="0"/>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6" cy="587375"/>
          </a:xfrm>
          <a:solidFill>
            <a:schemeClr val="tx2"/>
          </a:solidFill>
        </p:spPr>
        <p:txBody>
          <a:bodyPr lIns="72000" rIns="72000" anchor="ctr" anchorCtr="0"/>
          <a:lstStyle>
            <a:lvl1pPr marL="0" indent="0">
              <a:lnSpc>
                <a:spcPct val="100000"/>
              </a:lnSpc>
              <a:buNone/>
              <a:defRPr sz="2800" b="1"/>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602904"/>
            <a:ext cx="3455986" cy="1704175"/>
          </a:xfrm>
          <a:solidFill>
            <a:schemeClr val="bg1"/>
          </a:solidFill>
        </p:spPr>
        <p:txBody>
          <a:bodyPr wrap="square" lIns="72000" tIns="36000" rIns="72000" bIns="36000">
            <a:spAutoFit/>
          </a:bodyPr>
          <a:lstStyle>
            <a:lvl1pPr>
              <a:defRPr>
                <a:solidFill>
                  <a:srgbClr val="5298BD"/>
                </a:solidFill>
              </a:defRPr>
            </a:lvl1pPr>
            <a:lvl2pPr>
              <a:defRPr>
                <a:solidFill>
                  <a:srgbClr val="5298BD"/>
                </a:solidFill>
              </a:defRPr>
            </a:lvl2pPr>
            <a:lvl3pPr>
              <a:defRPr>
                <a:solidFill>
                  <a:srgbClr val="5298BD"/>
                </a:solidFill>
              </a:defRPr>
            </a:lvl3pPr>
            <a:lvl4pPr>
              <a:defRPr>
                <a:solidFill>
                  <a:srgbClr val="5298BD"/>
                </a:solidFill>
              </a:defRPr>
            </a:lvl4pPr>
            <a:lvl5pPr>
              <a:defRPr>
                <a:solidFill>
                  <a:srgbClr val="5298B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CD634A2E-935C-40A6-AF0E-94324F7765DB}"/>
              </a:ext>
            </a:extLst>
          </p:cNvPr>
          <p:cNvSpPr>
            <a:spLocks noGrp="1"/>
          </p:cNvSpPr>
          <p:nvPr>
            <p:ph type="ftr" sz="quarter" idx="14"/>
          </p:nvPr>
        </p:nvSpPr>
        <p:spPr/>
        <p:txBody>
          <a:bodyPr/>
          <a:lstStyle/>
          <a:p>
            <a:r>
              <a:rPr lang="de-CH"/>
              <a:t>NFP 73 – Nachhaltige Wirtschaft</a:t>
            </a:r>
            <a:endParaRPr lang="de-CH" dirty="0"/>
          </a:p>
        </p:txBody>
      </p:sp>
    </p:spTree>
    <p:extLst>
      <p:ext uri="{BB962C8B-B14F-4D97-AF65-F5344CB8AC3E}">
        <p14:creationId xmlns:p14="http://schemas.microsoft.com/office/powerpoint/2010/main" val="3482855714"/>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638" userDrawn="1">
          <p15:clr>
            <a:srgbClr val="F26B43"/>
          </p15:clr>
        </p15:guide>
        <p15:guide id="3" pos="5201"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folie dunkel">
    <p:spTree>
      <p:nvGrpSpPr>
        <p:cNvPr id="1" name=""/>
        <p:cNvGrpSpPr/>
        <p:nvPr/>
      </p:nvGrpSpPr>
      <p:grpSpPr>
        <a:xfrm>
          <a:off x="0" y="0"/>
          <a:ext cx="0" cy="0"/>
          <a:chOff x="0" y="0"/>
          <a:chExt cx="0" cy="0"/>
        </a:xfrm>
      </p:grpSpPr>
      <p:sp>
        <p:nvSpPr>
          <p:cNvPr id="20" name="Bildplatzhalter 4">
            <a:extLst>
              <a:ext uri="{FF2B5EF4-FFF2-40B4-BE49-F238E27FC236}">
                <a16:creationId xmlns:a16="http://schemas.microsoft.com/office/drawing/2014/main" id="{80867C87-FB00-407B-82D2-B6458105D50D}"/>
              </a:ext>
            </a:extLst>
          </p:cNvPr>
          <p:cNvSpPr>
            <a:spLocks noGrp="1"/>
          </p:cNvSpPr>
          <p:nvPr>
            <p:ph type="pic" sz="quarter" idx="15"/>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5" cy="587375"/>
          </a:xfrm>
          <a:solidFill>
            <a:schemeClr val="tx2"/>
          </a:solidFill>
        </p:spPr>
        <p:txBody>
          <a:bodyPr lIns="72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532731"/>
            <a:ext cx="3455986" cy="1631472"/>
          </a:xfrm>
          <a:noFill/>
        </p:spPr>
        <p:txBody>
          <a:bodyPr wrap="square" lIns="0" tIns="0" rIns="0" bIns="0">
            <a:sp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Titel 2">
            <a:extLst>
              <a:ext uri="{FF2B5EF4-FFF2-40B4-BE49-F238E27FC236}">
                <a16:creationId xmlns:a16="http://schemas.microsoft.com/office/drawing/2014/main" id="{2FCA4BFA-0DF0-4698-9A63-B903A8268AF6}"/>
              </a:ext>
            </a:extLst>
          </p:cNvPr>
          <p:cNvSpPr>
            <a:spLocks noGrp="1"/>
          </p:cNvSpPr>
          <p:nvPr>
            <p:ph type="title"/>
          </p:nvPr>
        </p:nvSpPr>
        <p:spPr bwMode="gray">
          <a:xfrm>
            <a:off x="479425" y="476250"/>
            <a:ext cx="5916684" cy="566975"/>
          </a:xfrm>
        </p:spPr>
        <p:txBody>
          <a:bodyPr wrap="none" bIns="36000">
            <a:spAutoFit/>
          </a:bodyPr>
          <a:lstStyle>
            <a:lvl1pPr>
              <a:defRPr>
                <a:solidFill>
                  <a:srgbClr val="FFFFFF"/>
                </a:solidFill>
              </a:defRPr>
            </a:lvl1pPr>
          </a:lstStyle>
          <a:p>
            <a:r>
              <a:rPr lang="en-US"/>
              <a:t>Click to edit Master title style</a:t>
            </a:r>
            <a:endParaRPr lang="de-CH" dirty="0"/>
          </a:p>
        </p:txBody>
      </p:sp>
      <p:sp>
        <p:nvSpPr>
          <p:cNvPr id="2" name="Fußzeilenplatzhalter 1">
            <a:extLst>
              <a:ext uri="{FF2B5EF4-FFF2-40B4-BE49-F238E27FC236}">
                <a16:creationId xmlns:a16="http://schemas.microsoft.com/office/drawing/2014/main" id="{DB16A90F-5D8E-4256-8C0C-B4B0E5A0B9CC}"/>
              </a:ext>
            </a:extLst>
          </p:cNvPr>
          <p:cNvSpPr>
            <a:spLocks noGrp="1"/>
          </p:cNvSpPr>
          <p:nvPr>
            <p:ph type="ftr" sz="quarter" idx="14"/>
          </p:nvPr>
        </p:nvSpPr>
        <p:spPr/>
        <p:txBody>
          <a:bodyPr/>
          <a:lstStyle>
            <a:lvl1pPr>
              <a:defRPr>
                <a:solidFill>
                  <a:srgbClr val="FFFFFF"/>
                </a:solidFill>
              </a:defRPr>
            </a:lvl1pPr>
          </a:lstStyle>
          <a:p>
            <a:r>
              <a:rPr lang="de-CH"/>
              <a:t>NFP 73 – Nachhaltige Wirtschaft</a:t>
            </a:r>
            <a:endParaRPr lang="de-CH" dirty="0"/>
          </a:p>
        </p:txBody>
      </p:sp>
      <p:pic>
        <p:nvPicPr>
          <p:cNvPr id="21" name="Grafik 20">
            <a:extLst>
              <a:ext uri="{FF2B5EF4-FFF2-40B4-BE49-F238E27FC236}">
                <a16:creationId xmlns:a16="http://schemas.microsoft.com/office/drawing/2014/main" id="{878E44C9-BA30-4A6A-884C-12383DC178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9425" y="6338112"/>
            <a:ext cx="849632" cy="259080"/>
          </a:xfrm>
          <a:prstGeom prst="rect">
            <a:avLst/>
          </a:prstGeom>
        </p:spPr>
      </p:pic>
    </p:spTree>
    <p:extLst>
      <p:ext uri="{BB962C8B-B14F-4D97-AF65-F5344CB8AC3E}">
        <p14:creationId xmlns:p14="http://schemas.microsoft.com/office/powerpoint/2010/main" val="2984674287"/>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593" userDrawn="1">
          <p15:clr>
            <a:srgbClr val="F26B43"/>
          </p15:clr>
        </p15:guide>
        <p15:guide id="3" pos="5201"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folie hell">
    <p:spTree>
      <p:nvGrpSpPr>
        <p:cNvPr id="1" name=""/>
        <p:cNvGrpSpPr/>
        <p:nvPr/>
      </p:nvGrpSpPr>
      <p:grpSpPr>
        <a:xfrm>
          <a:off x="0" y="0"/>
          <a:ext cx="0" cy="0"/>
          <a:chOff x="0" y="0"/>
          <a:chExt cx="0" cy="0"/>
        </a:xfrm>
      </p:grpSpPr>
      <p:sp>
        <p:nvSpPr>
          <p:cNvPr id="16" name="Bildplatzhalter 4">
            <a:extLst>
              <a:ext uri="{FF2B5EF4-FFF2-40B4-BE49-F238E27FC236}">
                <a16:creationId xmlns:a16="http://schemas.microsoft.com/office/drawing/2014/main" id="{E876316C-E7BC-4BB0-AC47-D5B0ED311A58}"/>
              </a:ext>
            </a:extLst>
          </p:cNvPr>
          <p:cNvSpPr>
            <a:spLocks noGrp="1"/>
          </p:cNvSpPr>
          <p:nvPr>
            <p:ph type="pic" sz="quarter" idx="15"/>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chemeClr val="tx1"/>
                </a:solidFill>
              </a:defRPr>
            </a:lvl1pPr>
          </a:lstStyle>
          <a:p>
            <a:fld id="{476BE59D-4918-439E-9CBF-5840B2847889}" type="slidenum">
              <a:rPr lang="de-CH" smtClean="0"/>
              <a:pPr/>
              <a:t>‹#›</a:t>
            </a:fld>
            <a:endParaRPr lang="de-CH" dirty="0"/>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5" cy="587375"/>
          </a:xfrm>
          <a:solidFill>
            <a:schemeClr val="tx2"/>
          </a:solidFill>
        </p:spPr>
        <p:txBody>
          <a:bodyPr lIns="72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532731"/>
            <a:ext cx="3455986" cy="1631472"/>
          </a:xfrm>
          <a:noFill/>
        </p:spPr>
        <p:txBody>
          <a:bodyPr wrap="square" lIns="0" tIns="0" rIns="0" bIns="0">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Titel 2">
            <a:extLst>
              <a:ext uri="{FF2B5EF4-FFF2-40B4-BE49-F238E27FC236}">
                <a16:creationId xmlns:a16="http://schemas.microsoft.com/office/drawing/2014/main" id="{2FCA4BFA-0DF0-4698-9A63-B903A8268AF6}"/>
              </a:ext>
            </a:extLst>
          </p:cNvPr>
          <p:cNvSpPr>
            <a:spLocks noGrp="1"/>
          </p:cNvSpPr>
          <p:nvPr>
            <p:ph type="title"/>
          </p:nvPr>
        </p:nvSpPr>
        <p:spPr bwMode="gray">
          <a:xfrm>
            <a:off x="479425" y="476250"/>
            <a:ext cx="5916684" cy="566975"/>
          </a:xfrm>
        </p:spPr>
        <p:txBody>
          <a:bodyPr wrap="none" bIns="36000">
            <a:spAutoFit/>
          </a:bodyPr>
          <a:lstStyle>
            <a:lvl1pPr>
              <a:defRPr>
                <a:solidFill>
                  <a:schemeClr val="tx1"/>
                </a:solidFill>
              </a:defRPr>
            </a:lvl1pPr>
          </a:lstStyle>
          <a:p>
            <a:r>
              <a:rPr lang="en-US"/>
              <a:t>Click to edit Master title style</a:t>
            </a:r>
            <a:endParaRPr lang="de-CH" dirty="0"/>
          </a:p>
        </p:txBody>
      </p:sp>
      <p:sp>
        <p:nvSpPr>
          <p:cNvPr id="5" name="Fußzeilenplatzhalter 4">
            <a:extLst>
              <a:ext uri="{FF2B5EF4-FFF2-40B4-BE49-F238E27FC236}">
                <a16:creationId xmlns:a16="http://schemas.microsoft.com/office/drawing/2014/main" id="{B0868C61-8E82-41C8-B1F9-A4DA8E5857DC}"/>
              </a:ext>
            </a:extLst>
          </p:cNvPr>
          <p:cNvSpPr>
            <a:spLocks noGrp="1"/>
          </p:cNvSpPr>
          <p:nvPr>
            <p:ph type="ftr" sz="quarter" idx="14"/>
          </p:nvPr>
        </p:nvSpPr>
        <p:spPr/>
        <p:txBody>
          <a:bodyPr/>
          <a:lstStyle/>
          <a:p>
            <a:r>
              <a:rPr lang="de-CH"/>
              <a:t>NFP 73 – Nachhaltige Wirtschaft</a:t>
            </a:r>
            <a:endParaRPr lang="de-CH" dirty="0"/>
          </a:p>
        </p:txBody>
      </p:sp>
      <p:pic>
        <p:nvPicPr>
          <p:cNvPr id="17" name="Grafik 16">
            <a:extLst>
              <a:ext uri="{FF2B5EF4-FFF2-40B4-BE49-F238E27FC236}">
                <a16:creationId xmlns:a16="http://schemas.microsoft.com/office/drawing/2014/main" id="{CBD9C3C2-C1BB-4DB7-A150-29331FB5D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425" y="6338112"/>
            <a:ext cx="849632" cy="259081"/>
          </a:xfrm>
          <a:prstGeom prst="rect">
            <a:avLst/>
          </a:prstGeom>
        </p:spPr>
      </p:pic>
    </p:spTree>
    <p:extLst>
      <p:ext uri="{BB962C8B-B14F-4D97-AF65-F5344CB8AC3E}">
        <p14:creationId xmlns:p14="http://schemas.microsoft.com/office/powerpoint/2010/main" val="1358291234"/>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593" userDrawn="1">
          <p15:clr>
            <a:srgbClr val="F26B43"/>
          </p15:clr>
        </p15:guide>
        <p15:guide id="3" pos="5201" userDrawn="1">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idx="1"/>
          </p:nvPr>
        </p:nvSpPr>
        <p:spPr/>
        <p:txBody>
          <a:bodyPr/>
          <a:lstStyle>
            <a:lvl1pPr marL="342900" marR="0" indent="-342900" algn="l" defTabSz="914400" rtl="0" eaLnBrk="1" fontAlgn="auto" latinLnBrk="0" hangingPunct="1">
              <a:lnSpc>
                <a:spcPct val="100000"/>
              </a:lnSpc>
              <a:spcBef>
                <a:spcPts val="1200"/>
              </a:spcBef>
              <a:spcAft>
                <a:spcPts val="0"/>
              </a:spcAft>
              <a:buClrTx/>
              <a:buSzTx/>
              <a:buFont typeface="Arial" pitchFamily="34" charset="0"/>
              <a:buChar char="•"/>
              <a:tabLst/>
              <a:defRPr/>
            </a:lvl1pPr>
            <a:lvl2pPr marL="742950" marR="0" indent="-285750" algn="l" defTabSz="914400" rtl="0" eaLnBrk="1" fontAlgn="auto" latinLnBrk="0" hangingPunct="1">
              <a:lnSpc>
                <a:spcPct val="100000"/>
              </a:lnSpc>
              <a:spcBef>
                <a:spcPts val="1200"/>
              </a:spcBef>
              <a:spcAft>
                <a:spcPts val="0"/>
              </a:spcAft>
              <a:buClrTx/>
              <a:buSzTx/>
              <a:buFont typeface="Arial" pitchFamily="34" charset="0"/>
              <a:buChar char="•"/>
              <a:tabLst/>
              <a:defRPr/>
            </a:lvl2pPr>
            <a:lvl3pPr marL="1143000" marR="0" indent="-228600" algn="l" defTabSz="914400" rtl="0" eaLnBrk="1" fontAlgn="auto" latinLnBrk="0" hangingPunct="1">
              <a:lnSpc>
                <a:spcPct val="100000"/>
              </a:lnSpc>
              <a:spcBef>
                <a:spcPts val="1200"/>
              </a:spcBef>
              <a:spcAft>
                <a:spcPts val="0"/>
              </a:spcAft>
              <a:buClrTx/>
              <a:buSzTx/>
              <a:buFont typeface="Arial" pitchFamily="34" charset="0"/>
              <a:buChar char="•"/>
              <a:tabLst/>
              <a:defRPr/>
            </a:lvl3pPr>
            <a:lvl4pPr marL="1600200" marR="0" indent="-228600" algn="l" defTabSz="914400" rtl="0" eaLnBrk="1" fontAlgn="auto" latinLnBrk="0" hangingPunct="1">
              <a:lnSpc>
                <a:spcPct val="100000"/>
              </a:lnSpc>
              <a:spcBef>
                <a:spcPts val="1200"/>
              </a:spcBef>
              <a:spcAft>
                <a:spcPts val="0"/>
              </a:spcAft>
              <a:buClrTx/>
              <a:buSzTx/>
              <a:buFont typeface="Arial" pitchFamily="34" charset="0"/>
              <a:buChar char="•"/>
              <a:tabLst/>
              <a:defRPr/>
            </a:lvl4pPr>
            <a:lvl5pPr marL="2057400" marR="0" indent="-228600" algn="l" defTabSz="914400" rtl="0" eaLnBrk="1" fontAlgn="auto" latinLnBrk="0" hangingPunct="1">
              <a:lnSpc>
                <a:spcPct val="100000"/>
              </a:lnSpc>
              <a:spcBef>
                <a:spcPts val="1200"/>
              </a:spcBef>
              <a:spcAft>
                <a:spcPts val="0"/>
              </a:spcAft>
              <a:buClrTx/>
              <a:buSzTx/>
              <a:buFont typeface="Arial" pitchFamily="34" charset="0"/>
              <a:buChar char="•"/>
              <a:tabLs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dirty="0"/>
          </a:p>
        </p:txBody>
      </p:sp>
      <p:sp>
        <p:nvSpPr>
          <p:cNvPr id="7" name="Date Placeholder 4"/>
          <p:cNvSpPr txBox="1">
            <a:spLocks/>
          </p:cNvSpPr>
          <p:nvPr userDrawn="1"/>
        </p:nvSpPr>
        <p:spPr>
          <a:xfrm>
            <a:off x="8847438" y="6434382"/>
            <a:ext cx="2504562" cy="42361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75000"/>
                  </a:schemeClr>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9pPr>
          </a:lstStyle>
          <a:p>
            <a:pPr algn="r"/>
            <a:endParaRPr lang="de-DE" sz="1000" dirty="0"/>
          </a:p>
        </p:txBody>
      </p:sp>
    </p:spTree>
    <p:extLst>
      <p:ext uri="{BB962C8B-B14F-4D97-AF65-F5344CB8AC3E}">
        <p14:creationId xmlns:p14="http://schemas.microsoft.com/office/powerpoint/2010/main" val="175737293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und 2 Bilder hoch">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201" y="1648167"/>
            <a:ext cx="4492711" cy="46637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8" name="Titel 1"/>
          <p:cNvSpPr>
            <a:spLocks noGrp="1"/>
          </p:cNvSpPr>
          <p:nvPr>
            <p:ph type="title"/>
          </p:nvPr>
        </p:nvSpPr>
        <p:spPr>
          <a:xfrm>
            <a:off x="1801285" y="622300"/>
            <a:ext cx="9882716" cy="896938"/>
          </a:xfrm>
        </p:spPr>
        <p:txBody>
          <a:bodyPr/>
          <a:lstStyle/>
          <a:p>
            <a:r>
              <a:rPr lang="en-US"/>
              <a:t>Click to edit Master title style</a:t>
            </a:r>
            <a:endParaRPr lang="de-DE" dirty="0"/>
          </a:p>
        </p:txBody>
      </p:sp>
      <p:sp>
        <p:nvSpPr>
          <p:cNvPr id="6" name="Textplatzhalter 3"/>
          <p:cNvSpPr>
            <a:spLocks noGrp="1"/>
          </p:cNvSpPr>
          <p:nvPr>
            <p:ph type="body" sz="half" idx="2"/>
          </p:nvPr>
        </p:nvSpPr>
        <p:spPr>
          <a:xfrm>
            <a:off x="6570133" y="1657350"/>
            <a:ext cx="4504268" cy="4654549"/>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Date Placeholder 4"/>
          <p:cNvSpPr txBox="1">
            <a:spLocks/>
          </p:cNvSpPr>
          <p:nvPr userDrawn="1"/>
        </p:nvSpPr>
        <p:spPr>
          <a:xfrm>
            <a:off x="8847438" y="6434382"/>
            <a:ext cx="2504562" cy="42361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75000"/>
                  </a:schemeClr>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9pPr>
          </a:lstStyle>
          <a:p>
            <a:pPr algn="r"/>
            <a:endParaRPr lang="de-DE" sz="1000" dirty="0"/>
          </a:p>
        </p:txBody>
      </p:sp>
    </p:spTree>
    <p:extLst>
      <p:ext uri="{BB962C8B-B14F-4D97-AF65-F5344CB8AC3E}">
        <p14:creationId xmlns:p14="http://schemas.microsoft.com/office/powerpoint/2010/main" val="267068796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4" name="Rechteck 6"/>
          <p:cNvSpPr>
            <a:spLocks noChangeArrowheads="1"/>
          </p:cNvSpPr>
          <p:nvPr userDrawn="1"/>
        </p:nvSpPr>
        <p:spPr bwMode="auto">
          <a:xfrm>
            <a:off x="1780118" y="0"/>
            <a:ext cx="1200149" cy="179388"/>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190500" indent="-1905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1pPr>
            <a:lvl2pPr marL="742950" indent="-28575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2pPr>
            <a:lvl3pPr marL="1143000" indent="-2286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3pPr>
            <a:lvl4pPr marL="1600200" indent="-2286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4pPr>
            <a:lvl5pPr marL="2057400" indent="-2286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5pPr>
            <a:lvl6pPr marL="25146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6pPr>
            <a:lvl7pPr marL="29718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7pPr>
            <a:lvl8pPr marL="34290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8pPr>
            <a:lvl9pPr marL="38862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9pPr>
          </a:lstStyle>
          <a:p>
            <a:pPr eaLnBrk="1" hangingPunct="1">
              <a:lnSpc>
                <a:spcPts val="2600"/>
              </a:lnSpc>
              <a:spcBef>
                <a:spcPts val="400"/>
              </a:spcBef>
              <a:buClr>
                <a:schemeClr val="tx1"/>
              </a:buClr>
              <a:buFont typeface="Times" panose="02020603050405020304" pitchFamily="18" charset="0"/>
              <a:buNone/>
              <a:defRPr/>
            </a:pPr>
            <a:endParaRPr lang="fr-FR" altLang="de-DE" sz="2200">
              <a:solidFill>
                <a:srgbClr val="FF3300"/>
              </a:solidFill>
            </a:endParaRPr>
          </a:p>
        </p:txBody>
      </p:sp>
      <p:sp>
        <p:nvSpPr>
          <p:cNvPr id="6" name="Bildplatzhalter 2"/>
          <p:cNvSpPr>
            <a:spLocks noGrp="1"/>
          </p:cNvSpPr>
          <p:nvPr>
            <p:ph type="pic" idx="1"/>
          </p:nvPr>
        </p:nvSpPr>
        <p:spPr>
          <a:xfrm>
            <a:off x="1780117" y="0"/>
            <a:ext cx="10416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2" name="Titel 1"/>
          <p:cNvSpPr>
            <a:spLocks noGrp="1"/>
          </p:cNvSpPr>
          <p:nvPr>
            <p:ph type="title"/>
          </p:nvPr>
        </p:nvSpPr>
        <p:spPr>
          <a:xfrm>
            <a:off x="1752000" y="4065400"/>
            <a:ext cx="9600000" cy="1992500"/>
          </a:xfrm>
        </p:spPr>
        <p:txBody>
          <a:bodyPr/>
          <a:lstStyle>
            <a:lvl1pPr algn="l">
              <a:defRPr sz="2800" b="0"/>
            </a:lvl1pPr>
          </a:lstStyle>
          <a:p>
            <a:r>
              <a:rPr lang="en-US"/>
              <a:t>Click to edit Master title style</a:t>
            </a:r>
            <a:endParaRPr lang="de-DE" dirty="0"/>
          </a:p>
        </p:txBody>
      </p:sp>
      <p:sp>
        <p:nvSpPr>
          <p:cNvPr id="5" name="Bildplatzhalter 11"/>
          <p:cNvSpPr>
            <a:spLocks noGrp="1"/>
          </p:cNvSpPr>
          <p:nvPr>
            <p:ph type="pic" sz="quarter" idx="12" hasCustomPrompt="1"/>
          </p:nvPr>
        </p:nvSpPr>
        <p:spPr>
          <a:xfrm>
            <a:off x="1780116" y="0"/>
            <a:ext cx="10411884" cy="3608388"/>
          </a:xfrm>
          <a:custGeom>
            <a:avLst/>
            <a:gdLst>
              <a:gd name="connsiteX0" fmla="*/ 900112 w 10775950"/>
              <a:gd name="connsiteY0" fmla="*/ 0 h 3608388"/>
              <a:gd name="connsiteX1" fmla="*/ 10775950 w 10775950"/>
              <a:gd name="connsiteY1" fmla="*/ 0 h 3608388"/>
              <a:gd name="connsiteX2" fmla="*/ 10775950 w 10775950"/>
              <a:gd name="connsiteY2" fmla="*/ 3608388 h 3608388"/>
              <a:gd name="connsiteX3" fmla="*/ 0 w 10775950"/>
              <a:gd name="connsiteY3" fmla="*/ 3608388 h 3608388"/>
              <a:gd name="connsiteX4" fmla="*/ 0 w 10775950"/>
              <a:gd name="connsiteY4" fmla="*/ 179388 h 3608388"/>
              <a:gd name="connsiteX5" fmla="*/ 900112 w 10775950"/>
              <a:gd name="connsiteY5" fmla="*/ 179388 h 3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5950" h="3608388">
                <a:moveTo>
                  <a:pt x="900112" y="0"/>
                </a:moveTo>
                <a:lnTo>
                  <a:pt x="10775950" y="0"/>
                </a:lnTo>
                <a:lnTo>
                  <a:pt x="10775950" y="3608388"/>
                </a:lnTo>
                <a:lnTo>
                  <a:pt x="0" y="3608388"/>
                </a:lnTo>
                <a:lnTo>
                  <a:pt x="0" y="179388"/>
                </a:lnTo>
                <a:lnTo>
                  <a:pt x="900112" y="179388"/>
                </a:lnTo>
                <a:close/>
              </a:path>
            </a:pathLst>
          </a:custGeom>
        </p:spPr>
        <p:txBody>
          <a:bodyPr wrap="square" anchor="ctr">
            <a:noAutofit/>
          </a:bodyPr>
          <a:lstStyle>
            <a:lvl1pPr marL="0" marR="0" indent="0" algn="r" defTabSz="914400" rtl="0" eaLnBrk="1" fontAlgn="auto" latinLnBrk="0" hangingPunct="1">
              <a:lnSpc>
                <a:spcPct val="90000"/>
              </a:lnSpc>
              <a:spcBef>
                <a:spcPts val="1000"/>
              </a:spcBef>
              <a:spcAft>
                <a:spcPts val="0"/>
              </a:spcAft>
              <a:buClrTx/>
              <a:buSzTx/>
              <a:buFontTx/>
              <a:buNone/>
              <a:tabLst/>
              <a:defRPr>
                <a:solidFill>
                  <a:schemeClr val="accent3"/>
                </a:solidFill>
              </a:defRPr>
            </a:lvl1pPr>
          </a:lstStyle>
          <a:p>
            <a:r>
              <a:rPr lang="de-CH" dirty="0"/>
              <a:t>Bild mit Klicken hinzufügen </a:t>
            </a:r>
          </a:p>
          <a:p>
            <a:r>
              <a:rPr lang="de-CH" dirty="0"/>
              <a:t>(tauschen: Bild zuerst löschen</a:t>
            </a:r>
            <a:br>
              <a:rPr lang="de-CH" dirty="0"/>
            </a:br>
            <a:r>
              <a:rPr lang="de-CH" dirty="0"/>
              <a:t>und Layout zurücksetzen)</a:t>
            </a:r>
          </a:p>
        </p:txBody>
      </p:sp>
      <p:sp>
        <p:nvSpPr>
          <p:cNvPr id="7" name="Bildplatzhalter 2"/>
          <p:cNvSpPr>
            <a:spLocks noGrp="1"/>
          </p:cNvSpPr>
          <p:nvPr>
            <p:ph type="pic" idx="13"/>
          </p:nvPr>
        </p:nvSpPr>
        <p:spPr>
          <a:xfrm>
            <a:off x="1780118" y="0"/>
            <a:ext cx="10416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dirty="0"/>
          </a:p>
        </p:txBody>
      </p:sp>
      <p:sp>
        <p:nvSpPr>
          <p:cNvPr id="12" name="Date Placeholder 4"/>
          <p:cNvSpPr txBox="1">
            <a:spLocks/>
          </p:cNvSpPr>
          <p:nvPr userDrawn="1"/>
        </p:nvSpPr>
        <p:spPr>
          <a:xfrm>
            <a:off x="8847438" y="6434382"/>
            <a:ext cx="2504562" cy="42361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75000"/>
                  </a:schemeClr>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9pPr>
          </a:lstStyle>
          <a:p>
            <a:pPr algn="r"/>
            <a:endParaRPr lang="de-DE" sz="1000" dirty="0"/>
          </a:p>
        </p:txBody>
      </p:sp>
    </p:spTree>
    <p:extLst>
      <p:ext uri="{BB962C8B-B14F-4D97-AF65-F5344CB8AC3E}">
        <p14:creationId xmlns:p14="http://schemas.microsoft.com/office/powerpoint/2010/main" val="22854312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elfolie mit Bild hell">
    <p:spTree>
      <p:nvGrpSpPr>
        <p:cNvPr id="1" name=""/>
        <p:cNvGrpSpPr/>
        <p:nvPr/>
      </p:nvGrpSpPr>
      <p:grpSpPr>
        <a:xfrm>
          <a:off x="0" y="0"/>
          <a:ext cx="0" cy="0"/>
          <a:chOff x="0" y="0"/>
          <a:chExt cx="0" cy="0"/>
        </a:xfrm>
      </p:grpSpPr>
      <p:sp>
        <p:nvSpPr>
          <p:cNvPr id="13" name="Bildplatzhalter 4">
            <a:extLst>
              <a:ext uri="{FF2B5EF4-FFF2-40B4-BE49-F238E27FC236}">
                <a16:creationId xmlns:a16="http://schemas.microsoft.com/office/drawing/2014/main" id="{B25FEC71-B714-418D-A1E5-B86CF26A07B1}"/>
              </a:ext>
            </a:extLst>
          </p:cNvPr>
          <p:cNvSpPr>
            <a:spLocks noGrp="1"/>
          </p:cNvSpPr>
          <p:nvPr>
            <p:ph type="pic" sz="quarter" idx="12"/>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de-DE"/>
              <a:t>Bild durch Klicken auf Symbol hinzufügen</a:t>
            </a:r>
            <a:endParaRPr lang="de-CH" dirty="0"/>
          </a:p>
        </p:txBody>
      </p:sp>
      <p:pic>
        <p:nvPicPr>
          <p:cNvPr id="14" name="Grafik 13">
            <a:extLst>
              <a:ext uri="{FF2B5EF4-FFF2-40B4-BE49-F238E27FC236}">
                <a16:creationId xmlns:a16="http://schemas.microsoft.com/office/drawing/2014/main" id="{DDE38B4C-6C47-4A28-AAD9-EC91C7E2BF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7996" y="6027010"/>
            <a:ext cx="2514605" cy="569977"/>
          </a:xfrm>
          <a:prstGeom prst="rect">
            <a:avLst/>
          </a:prstGeom>
        </p:spPr>
      </p:pic>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308099" y="3810066"/>
            <a:ext cx="10404475" cy="1110823"/>
          </a:xfrm>
        </p:spPr>
        <p:txBody>
          <a:bodyPr anchor="b"/>
          <a:lstStyle>
            <a:lvl1pPr algn="l">
              <a:lnSpc>
                <a:spcPct val="105000"/>
              </a:lnSpc>
              <a:defRPr sz="3000" cap="all" baseline="0">
                <a:solidFill>
                  <a:schemeClr val="tx1"/>
                </a:solidFill>
              </a:defRPr>
            </a:lvl1pPr>
          </a:lstStyle>
          <a:p>
            <a:r>
              <a:rPr lang="de-DE"/>
              <a:t>Titelmasterformat durch Klicken bearbeiten</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4988212"/>
            <a:ext cx="5616575" cy="987400"/>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308098" y="4988212"/>
            <a:ext cx="4571589" cy="987400"/>
          </a:xfrm>
        </p:spPr>
        <p:txBody>
          <a:bodyPr/>
          <a:lstStyle>
            <a:lvl1pPr marL="0" indent="0">
              <a:buNone/>
              <a:defRPr>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11" name="Grafik 10">
            <a:extLst>
              <a:ext uri="{FF2B5EF4-FFF2-40B4-BE49-F238E27FC236}">
                <a16:creationId xmlns:a16="http://schemas.microsoft.com/office/drawing/2014/main" id="{9009E8B5-0CC3-46EC-9D76-74B19B4EAD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5365" y="556236"/>
            <a:ext cx="3219238" cy="644757"/>
          </a:xfrm>
          <a:prstGeom prst="rect">
            <a:avLst/>
          </a:prstGeom>
        </p:spPr>
      </p:pic>
    </p:spTree>
    <p:extLst>
      <p:ext uri="{BB962C8B-B14F-4D97-AF65-F5344CB8AC3E}">
        <p14:creationId xmlns:p14="http://schemas.microsoft.com/office/powerpoint/2010/main" val="39943130"/>
      </p:ext>
    </p:extLst>
  </p:cSld>
  <p:clrMapOvr>
    <a:masterClrMapping/>
  </p:clrMapOvr>
  <p:extLst>
    <p:ext uri="{DCECCB84-F9BA-43D5-87BE-67443E8EF086}">
      <p15:sldGuideLst xmlns:p15="http://schemas.microsoft.com/office/powerpoint/2012/main">
        <p15:guide id="1" pos="3840">
          <p15:clr>
            <a:srgbClr val="F26B43"/>
          </p15:clr>
        </p15:guide>
        <p15:guide id="2" pos="824">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hell">
    <p:spTree>
      <p:nvGrpSpPr>
        <p:cNvPr id="1" name=""/>
        <p:cNvGrpSpPr/>
        <p:nvPr/>
      </p:nvGrpSpPr>
      <p:grpSpPr>
        <a:xfrm>
          <a:off x="0" y="0"/>
          <a:ext cx="0" cy="0"/>
          <a:chOff x="0" y="0"/>
          <a:chExt cx="0" cy="0"/>
        </a:xfrm>
      </p:grpSpPr>
      <p:sp>
        <p:nvSpPr>
          <p:cNvPr id="13" name="Bildplatzhalter 4">
            <a:extLst>
              <a:ext uri="{FF2B5EF4-FFF2-40B4-BE49-F238E27FC236}">
                <a16:creationId xmlns:a16="http://schemas.microsoft.com/office/drawing/2014/main" id="{B25FEC71-B714-418D-A1E5-B86CF26A07B1}"/>
              </a:ext>
            </a:extLst>
          </p:cNvPr>
          <p:cNvSpPr>
            <a:spLocks noGrp="1"/>
          </p:cNvSpPr>
          <p:nvPr>
            <p:ph type="pic" sz="quarter" idx="12"/>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pic>
        <p:nvPicPr>
          <p:cNvPr id="14" name="Grafik 13">
            <a:extLst>
              <a:ext uri="{FF2B5EF4-FFF2-40B4-BE49-F238E27FC236}">
                <a16:creationId xmlns:a16="http://schemas.microsoft.com/office/drawing/2014/main" id="{DDE38B4C-6C47-4A28-AAD9-EC91C7E2BF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7996" y="6027010"/>
            <a:ext cx="2514606" cy="569977"/>
          </a:xfrm>
          <a:prstGeom prst="rect">
            <a:avLst/>
          </a:prstGeom>
        </p:spPr>
      </p:pic>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308099" y="3810066"/>
            <a:ext cx="10404475" cy="1110823"/>
          </a:xfrm>
        </p:spPr>
        <p:txBody>
          <a:bodyPr anchor="b"/>
          <a:lstStyle>
            <a:lvl1pPr algn="l">
              <a:lnSpc>
                <a:spcPct val="105000"/>
              </a:lnSpc>
              <a:defRPr sz="3000" cap="all" baseline="0">
                <a:solidFill>
                  <a:schemeClr val="tx1"/>
                </a:solidFill>
              </a:defRPr>
            </a:lvl1pPr>
          </a:lstStyle>
          <a:p>
            <a:r>
              <a:rPr lang="en-US"/>
              <a:t>Click to edit Master title style</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4988212"/>
            <a:ext cx="5616575" cy="987400"/>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308098" y="4988212"/>
            <a:ext cx="4571589" cy="987400"/>
          </a:xfrm>
        </p:spPr>
        <p:txBody>
          <a:bodyPr/>
          <a:lstStyle>
            <a:lvl1pPr marL="0" indent="0">
              <a:buNone/>
              <a:defRPr>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11" name="Grafik 10">
            <a:extLst>
              <a:ext uri="{FF2B5EF4-FFF2-40B4-BE49-F238E27FC236}">
                <a16:creationId xmlns:a16="http://schemas.microsoft.com/office/drawing/2014/main" id="{9009E8B5-0CC3-46EC-9D76-74B19B4EAD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149" y="556236"/>
            <a:ext cx="3435672" cy="644757"/>
          </a:xfrm>
          <a:prstGeom prst="rect">
            <a:avLst/>
          </a:prstGeom>
        </p:spPr>
      </p:pic>
    </p:spTree>
    <p:extLst>
      <p:ext uri="{BB962C8B-B14F-4D97-AF65-F5344CB8AC3E}">
        <p14:creationId xmlns:p14="http://schemas.microsoft.com/office/powerpoint/2010/main" val="4285234236"/>
      </p:ext>
    </p:extLst>
  </p:cSld>
  <p:clrMapOvr>
    <a:masterClrMapping/>
  </p:clrMapOvr>
  <p:extLst>
    <p:ext uri="{DCECCB84-F9BA-43D5-87BE-67443E8EF086}">
      <p15:sldGuideLst xmlns:p15="http://schemas.microsoft.com/office/powerpoint/2012/main">
        <p15:guide id="1" pos="3840" userDrawn="1">
          <p15:clr>
            <a:srgbClr val="F26B43"/>
          </p15:clr>
        </p15:guide>
        <p15:guide id="2" pos="824"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1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11233150"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AC0BC91F-675C-4A18-B78C-8C6DF19E0756}"/>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282070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Text 2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6311900" y="1808163"/>
            <a:ext cx="5400675"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3B5B5BF3-945C-44C6-8CD2-14E5164C8723}"/>
              </a:ext>
            </a:extLst>
          </p:cNvPr>
          <p:cNvSpPr>
            <a:spLocks noGrp="1"/>
          </p:cNvSpPr>
          <p:nvPr>
            <p:ph type="ftr" sz="quarter" idx="16"/>
          </p:nvPr>
        </p:nvSpPr>
        <p:spPr/>
        <p:txBody>
          <a:bodyPr/>
          <a:lstStyle/>
          <a:p>
            <a:r>
              <a:rPr lang="de-CH"/>
              <a:t>NFP 73 – Nachhaltige Wirtschaft</a:t>
            </a:r>
            <a:endParaRPr lang="de-CH" dirty="0"/>
          </a:p>
        </p:txBody>
      </p:sp>
    </p:spTree>
    <p:extLst>
      <p:ext uri="{BB962C8B-B14F-4D97-AF65-F5344CB8AC3E}">
        <p14:creationId xmlns:p14="http://schemas.microsoft.com/office/powerpoint/2010/main" val="455184692"/>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3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3455988"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3" y="1808163"/>
            <a:ext cx="3455988"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1" y="1808163"/>
            <a:ext cx="3455988"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A0FE4488-A457-4009-8948-097AF338E2BF}"/>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3745189534"/>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3B5B5BF3-945C-44C6-8CD2-14E5164C8723}"/>
              </a:ext>
            </a:extLst>
          </p:cNvPr>
          <p:cNvSpPr>
            <a:spLocks noGrp="1"/>
          </p:cNvSpPr>
          <p:nvPr>
            <p:ph type="ftr" sz="quarter" idx="16"/>
          </p:nvPr>
        </p:nvSpPr>
        <p:spPr/>
        <p:txBody>
          <a:bodyPr/>
          <a:lstStyle/>
          <a:p>
            <a:r>
              <a:rPr lang="de-CH"/>
              <a:t>NFP 73 – Nachhaltige Wirtschaft</a:t>
            </a:r>
            <a:endParaRPr lang="de-CH" dirty="0"/>
          </a:p>
        </p:txBody>
      </p:sp>
      <p:sp>
        <p:nvSpPr>
          <p:cNvPr id="7" name="Bildplatzhalter 15">
            <a:extLst>
              <a:ext uri="{FF2B5EF4-FFF2-40B4-BE49-F238E27FC236}">
                <a16:creationId xmlns:a16="http://schemas.microsoft.com/office/drawing/2014/main" id="{6B108ABD-2127-4769-AAC2-3A4004117A05}"/>
              </a:ext>
            </a:extLst>
          </p:cNvPr>
          <p:cNvSpPr>
            <a:spLocks noGrp="1"/>
          </p:cNvSpPr>
          <p:nvPr>
            <p:ph type="pic" sz="quarter" idx="10"/>
          </p:nvPr>
        </p:nvSpPr>
        <p:spPr>
          <a:xfrm>
            <a:off x="6311902" y="1808164"/>
            <a:ext cx="5880097"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Tree>
    <p:extLst>
      <p:ext uri="{BB962C8B-B14F-4D97-AF65-F5344CB8AC3E}">
        <p14:creationId xmlns:p14="http://schemas.microsoft.com/office/powerpoint/2010/main" val="4200572398"/>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p:txBody>
          <a:bodyPr/>
          <a:lstStyle/>
          <a:p>
            <a:r>
              <a:rPr lang="en-US"/>
              <a:t>Click to edit Master title style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595D9126-2DB4-45E2-A996-6E674F41AAD8}"/>
              </a:ext>
            </a:extLst>
          </p:cNvPr>
          <p:cNvSpPr>
            <a:spLocks noGrp="1"/>
          </p:cNvSpPr>
          <p:nvPr>
            <p:ph type="ftr" sz="quarter" idx="11"/>
          </p:nvPr>
        </p:nvSpPr>
        <p:spPr/>
        <p:txBody>
          <a:bodyPr/>
          <a:lstStyle/>
          <a:p>
            <a:r>
              <a:rPr lang="de-CH"/>
              <a:t>NFP 73 – Nachhaltige Wirtschaft</a:t>
            </a:r>
            <a:endParaRPr lang="de-CH" dirty="0"/>
          </a:p>
        </p:txBody>
      </p:sp>
    </p:spTree>
    <p:extLst>
      <p:ext uri="{BB962C8B-B14F-4D97-AF65-F5344CB8AC3E}">
        <p14:creationId xmlns:p14="http://schemas.microsoft.com/office/powerpoint/2010/main" val="4890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und Text 1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11233150"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43CB8C82-6A53-4835-BD26-E2F1C5E542BD}"/>
              </a:ext>
            </a:extLst>
          </p:cNvPr>
          <p:cNvSpPr>
            <a:spLocks noGrp="1"/>
          </p:cNvSpPr>
          <p:nvPr>
            <p:ph type="ftr" sz="quarter" idx="15"/>
          </p:nvPr>
        </p:nvSpPr>
        <p:spPr/>
        <p:txBody>
          <a:bodyPr/>
          <a:lstStyle>
            <a:lvl1pPr>
              <a:defRPr>
                <a:solidFill>
                  <a:srgbClr val="FFFFFF"/>
                </a:solidFill>
              </a:defRPr>
            </a:lvl1pPr>
          </a:lstStyle>
          <a:p>
            <a:r>
              <a:rPr lang="de-CH"/>
              <a:t>NFP 73 – Nachhaltige Wirtschaft</a:t>
            </a:r>
            <a:endParaRPr lang="de-CH" dirty="0"/>
          </a:p>
        </p:txBody>
      </p:sp>
      <p:pic>
        <p:nvPicPr>
          <p:cNvPr id="10" name="Grafik 9">
            <a:extLst>
              <a:ext uri="{FF2B5EF4-FFF2-40B4-BE49-F238E27FC236}">
                <a16:creationId xmlns:a16="http://schemas.microsoft.com/office/drawing/2014/main" id="{18F8B613-62C6-4AD3-B362-20AD708B45B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479425" y="6338112"/>
            <a:ext cx="849632" cy="259080"/>
          </a:xfrm>
          <a:prstGeom prst="rect">
            <a:avLst/>
          </a:prstGeom>
        </p:spPr>
      </p:pic>
    </p:spTree>
    <p:extLst>
      <p:ext uri="{BB962C8B-B14F-4D97-AF65-F5344CB8AC3E}">
        <p14:creationId xmlns:p14="http://schemas.microsoft.com/office/powerpoint/2010/main" val="3860584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9598AA5-C7F1-F7DB-6F39-CBEBE728B36A}"/>
              </a:ext>
            </a:extLst>
          </p:cNvPr>
          <p:cNvGraphicFramePr>
            <a:graphicFrameLocks noChangeAspect="1"/>
          </p:cNvGraphicFramePr>
          <p:nvPr userDrawn="1">
            <p:custDataLst>
              <p:tags r:id="rId30"/>
            </p:custDataLst>
            <p:extLst>
              <p:ext uri="{D42A27DB-BD31-4B8C-83A1-F6EECF244321}">
                <p14:modId xmlns:p14="http://schemas.microsoft.com/office/powerpoint/2010/main" val="9185481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1" imgW="7772400" imgH="10058400" progId="TCLayout.ActiveDocument.1">
                  <p:embed/>
                </p:oleObj>
              </mc:Choice>
              <mc:Fallback>
                <p:oleObj name="think-cell Slide" r:id="rId31" imgW="7772400" imgH="10058400" progId="TCLayout.ActiveDocument.1">
                  <p:embed/>
                  <p:pic>
                    <p:nvPicPr>
                      <p:cNvPr id="5" name="think-cell data - do not delete" hidden="1">
                        <a:extLst>
                          <a:ext uri="{FF2B5EF4-FFF2-40B4-BE49-F238E27FC236}">
                            <a16:creationId xmlns:a16="http://schemas.microsoft.com/office/drawing/2014/main" id="{C9598AA5-C7F1-F7DB-6F39-CBEBE728B36A}"/>
                          </a:ext>
                        </a:extLst>
                      </p:cNvPr>
                      <p:cNvPicPr/>
                      <p:nvPr/>
                    </p:nvPicPr>
                    <p:blipFill>
                      <a:blip r:embed="rId32"/>
                      <a:stretch>
                        <a:fillRect/>
                      </a:stretch>
                    </p:blipFill>
                    <p:spPr>
                      <a:xfrm>
                        <a:off x="1588" y="1588"/>
                        <a:ext cx="1227"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41BF24A-D497-4464-9FE1-B21BA5E7687C}"/>
              </a:ext>
            </a:extLst>
          </p:cNvPr>
          <p:cNvSpPr>
            <a:spLocks noGrp="1"/>
          </p:cNvSpPr>
          <p:nvPr>
            <p:ph type="title"/>
          </p:nvPr>
        </p:nvSpPr>
        <p:spPr>
          <a:xfrm>
            <a:off x="479425" y="476250"/>
            <a:ext cx="11233150" cy="1044575"/>
          </a:xfrm>
          <a:prstGeom prst="rect">
            <a:avLst/>
          </a:prstGeom>
        </p:spPr>
        <p:txBody>
          <a:bodyPr vert="horz" lIns="0" tIns="18000" rIns="0" bIns="0" rtlCol="0" anchor="t" anchorCtr="0">
            <a:noAutofit/>
          </a:bodyPr>
          <a:lstStyle/>
          <a:p>
            <a:r>
              <a:rPr lang="de-CH" dirty="0"/>
              <a:t>Mastertitelformat bearbeiten</a:t>
            </a:r>
          </a:p>
        </p:txBody>
      </p:sp>
      <p:sp>
        <p:nvSpPr>
          <p:cNvPr id="3" name="Textplatzhalter 2">
            <a:extLst>
              <a:ext uri="{FF2B5EF4-FFF2-40B4-BE49-F238E27FC236}">
                <a16:creationId xmlns:a16="http://schemas.microsoft.com/office/drawing/2014/main" id="{5619F523-3EBF-4F93-9A66-53448027C18C}"/>
              </a:ext>
            </a:extLst>
          </p:cNvPr>
          <p:cNvSpPr>
            <a:spLocks noGrp="1"/>
          </p:cNvSpPr>
          <p:nvPr>
            <p:ph type="body" idx="1"/>
          </p:nvPr>
        </p:nvSpPr>
        <p:spPr>
          <a:xfrm>
            <a:off x="479425" y="1808163"/>
            <a:ext cx="11233150" cy="4213225"/>
          </a:xfrm>
          <a:prstGeom prst="rect">
            <a:avLst/>
          </a:prstGeom>
        </p:spPr>
        <p:txBody>
          <a:bodyPr vert="horz" lIns="0" tIns="0" rIns="0" bIns="0" rtlCol="0">
            <a:no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
        <p:nvSpPr>
          <p:cNvPr id="6" name="Foliennummernplatzhalter 5">
            <a:extLst>
              <a:ext uri="{FF2B5EF4-FFF2-40B4-BE49-F238E27FC236}">
                <a16:creationId xmlns:a16="http://schemas.microsoft.com/office/drawing/2014/main" id="{ED0B453A-BCBA-46E5-8B51-6E5C8657A803}"/>
              </a:ext>
            </a:extLst>
          </p:cNvPr>
          <p:cNvSpPr>
            <a:spLocks noGrp="1"/>
          </p:cNvSpPr>
          <p:nvPr>
            <p:ph type="sldNum" sz="quarter" idx="4"/>
          </p:nvPr>
        </p:nvSpPr>
        <p:spPr>
          <a:xfrm>
            <a:off x="8256589" y="6478264"/>
            <a:ext cx="3455986" cy="180000"/>
          </a:xfrm>
          <a:prstGeom prst="rect">
            <a:avLst/>
          </a:prstGeom>
        </p:spPr>
        <p:txBody>
          <a:bodyPr vert="horz" lIns="0" tIns="0" rIns="0" bIns="0" rtlCol="0" anchor="t" anchorCtr="0"/>
          <a:lstStyle>
            <a:lvl1pPr algn="r">
              <a:defRPr sz="1000">
                <a:solidFill>
                  <a:schemeClr val="tx1"/>
                </a:solidFill>
              </a:defRPr>
            </a:lvl1pPr>
          </a:lstStyle>
          <a:p>
            <a:fld id="{476BE59D-4918-439E-9CBF-5840B2847889}" type="slidenum">
              <a:rPr lang="de-CH" smtClean="0"/>
              <a:pPr/>
              <a:t>‹#›</a:t>
            </a:fld>
            <a:endParaRPr lang="de-CH" dirty="0"/>
          </a:p>
        </p:txBody>
      </p:sp>
      <p:sp>
        <p:nvSpPr>
          <p:cNvPr id="7" name="Fußzeilenplatzhalter 6">
            <a:extLst>
              <a:ext uri="{FF2B5EF4-FFF2-40B4-BE49-F238E27FC236}">
                <a16:creationId xmlns:a16="http://schemas.microsoft.com/office/drawing/2014/main" id="{96079920-E225-4621-8DA4-1E6F9F7CF606}"/>
              </a:ext>
            </a:extLst>
          </p:cNvPr>
          <p:cNvSpPr>
            <a:spLocks noGrp="1"/>
          </p:cNvSpPr>
          <p:nvPr>
            <p:ph type="ftr" sz="quarter" idx="3"/>
          </p:nvPr>
        </p:nvSpPr>
        <p:spPr>
          <a:xfrm>
            <a:off x="1525555" y="6385781"/>
            <a:ext cx="4114800" cy="252000"/>
          </a:xfrm>
          <a:prstGeom prst="rect">
            <a:avLst/>
          </a:prstGeom>
        </p:spPr>
        <p:txBody>
          <a:bodyPr vert="horz" lIns="0" tIns="0" rIns="0" bIns="0" rtlCol="0" anchor="ctr"/>
          <a:lstStyle>
            <a:lvl1pPr algn="l">
              <a:defRPr lang="de-CH" sz="1400" kern="1200" dirty="0">
                <a:solidFill>
                  <a:schemeClr val="tx1"/>
                </a:solidFill>
                <a:latin typeface="+mn-lt"/>
                <a:ea typeface="+mn-ea"/>
                <a:cs typeface="+mn-cs"/>
              </a:defRPr>
            </a:lvl1pPr>
          </a:lstStyle>
          <a:p>
            <a:r>
              <a:rPr lang="de-CH" dirty="0"/>
              <a:t>NFP 73 – Nachhaltige Wirtschaft</a:t>
            </a:r>
          </a:p>
        </p:txBody>
      </p:sp>
      <p:pic>
        <p:nvPicPr>
          <p:cNvPr id="9" name="Grafik 8">
            <a:extLst>
              <a:ext uri="{FF2B5EF4-FFF2-40B4-BE49-F238E27FC236}">
                <a16:creationId xmlns:a16="http://schemas.microsoft.com/office/drawing/2014/main" id="{B01A95CB-8F54-4797-8C36-C87C7343B5D7}"/>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bwMode="black">
          <a:xfrm>
            <a:off x="479425" y="6338112"/>
            <a:ext cx="849632" cy="259081"/>
          </a:xfrm>
          <a:prstGeom prst="rect">
            <a:avLst/>
          </a:prstGeom>
        </p:spPr>
      </p:pic>
    </p:spTree>
    <p:extLst>
      <p:ext uri="{BB962C8B-B14F-4D97-AF65-F5344CB8AC3E}">
        <p14:creationId xmlns:p14="http://schemas.microsoft.com/office/powerpoint/2010/main" val="2962238203"/>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80" r:id="rId3"/>
    <p:sldLayoutId id="2147483661" r:id="rId4"/>
    <p:sldLayoutId id="2147483663" r:id="rId5"/>
    <p:sldLayoutId id="2147483664" r:id="rId6"/>
    <p:sldLayoutId id="2147483682" r:id="rId7"/>
    <p:sldLayoutId id="2147483654" r:id="rId8"/>
    <p:sldLayoutId id="2147483669" r:id="rId9"/>
    <p:sldLayoutId id="2147483671" r:id="rId10"/>
    <p:sldLayoutId id="2147483670" r:id="rId11"/>
    <p:sldLayoutId id="2147483672" r:id="rId12"/>
    <p:sldLayoutId id="2147483667" r:id="rId13"/>
    <p:sldLayoutId id="2147483668" r:id="rId14"/>
    <p:sldLayoutId id="2147483677" r:id="rId15"/>
    <p:sldLayoutId id="2147483678" r:id="rId16"/>
    <p:sldLayoutId id="2147483681" r:id="rId17"/>
    <p:sldLayoutId id="2147483673" r:id="rId18"/>
    <p:sldLayoutId id="2147483674" r:id="rId19"/>
    <p:sldLayoutId id="2147483655" r:id="rId20"/>
    <p:sldLayoutId id="2147483650" r:id="rId21"/>
    <p:sldLayoutId id="2147483665" r:id="rId22"/>
    <p:sldLayoutId id="2147483666" r:id="rId23"/>
    <p:sldLayoutId id="2147483676" r:id="rId24"/>
    <p:sldLayoutId id="2147483683" r:id="rId25"/>
    <p:sldLayoutId id="2147483684" r:id="rId26"/>
    <p:sldLayoutId id="2147483685" r:id="rId27"/>
    <p:sldLayoutId id="2147483686" r:id="rId28"/>
  </p:sldLayoutIdLst>
  <p:hf hdr="0" dt="0"/>
  <p:txStyles>
    <p:titleStyle>
      <a:lvl1pPr algn="l" defTabSz="91440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3" orient="horz" pos="1139" userDrawn="1">
          <p15:clr>
            <a:srgbClr val="F26B43"/>
          </p15:clr>
        </p15:guide>
        <p15:guide id="4" orient="horz" pos="3793" userDrawn="1">
          <p15:clr>
            <a:srgbClr val="F26B43"/>
          </p15:clr>
        </p15:guide>
        <p15:guide id="5" pos="302" userDrawn="1">
          <p15:clr>
            <a:srgbClr val="F26B43"/>
          </p15:clr>
        </p15:guide>
        <p15:guide id="6" pos="7378" userDrawn="1">
          <p15:clr>
            <a:srgbClr val="F26B43"/>
          </p15:clr>
        </p15:guide>
        <p15:guide id="11" orient="horz" pos="4156" userDrawn="1">
          <p15:clr>
            <a:srgbClr val="F26B43"/>
          </p15:clr>
        </p15:guide>
        <p15:guide id="12"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25.jpeg"/><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hyperlink" Target="https://nfp73.ch/en/projects/enhancing-supply-chain-sustainability" TargetMode="Externa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6.xml"/><Relationship Id="rId1" Type="http://schemas.openxmlformats.org/officeDocument/2006/relationships/tags" Target="../tags/tag9.x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28.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UasxgNvGxiA" TargetMode="External"/><Relationship Id="rId2" Type="http://schemas.openxmlformats.org/officeDocument/2006/relationships/hyperlink" Target="https://nfp73.ch/en/projects/sustainable-public-procurement-spp"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6.xml"/><Relationship Id="rId1" Type="http://schemas.openxmlformats.org/officeDocument/2006/relationships/tags" Target="../tags/tag14.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nfp73.ch/de/schwerpunkte/kreislaufwirtschaft" TargetMode="External"/><Relationship Id="rId2" Type="http://schemas.openxmlformats.org/officeDocument/2006/relationships/hyperlink" Target="https://de.wikipedia.org/wiki/Lieferkette" TargetMode="External"/><Relationship Id="rId1" Type="http://schemas.openxmlformats.org/officeDocument/2006/relationships/slideLayout" Target="../slideLayouts/slideLayout4.xml"/><Relationship Id="rId4" Type="http://schemas.openxmlformats.org/officeDocument/2006/relationships/hyperlink" Target="https://en.wikipedia.org/wiki/Supply_chai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hyperlink" Target="https://nfp73.ch/en/projects/open-assessment-of-swiss-economy-and-society" TargetMode="Externa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laptops on a grid&#10;&#10;AI-generated content may be incorrect.">
            <a:extLst>
              <a:ext uri="{FF2B5EF4-FFF2-40B4-BE49-F238E27FC236}">
                <a16:creationId xmlns:a16="http://schemas.microsoft.com/office/drawing/2014/main" id="{DEEBC4D7-AA43-8024-1887-4B8DC6A9FB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676" b="9676"/>
          <a:stretch>
            <a:fillRect/>
          </a:stretch>
        </p:blipFill>
        <p:spPr/>
      </p:pic>
      <p:sp>
        <p:nvSpPr>
          <p:cNvPr id="3" name="Titel 2">
            <a:extLst>
              <a:ext uri="{FF2B5EF4-FFF2-40B4-BE49-F238E27FC236}">
                <a16:creationId xmlns:a16="http://schemas.microsoft.com/office/drawing/2014/main" id="{DBBC741F-F36E-AFA0-3CD1-CD890CC4089C}"/>
              </a:ext>
            </a:extLst>
          </p:cNvPr>
          <p:cNvSpPr>
            <a:spLocks noGrp="1"/>
          </p:cNvSpPr>
          <p:nvPr>
            <p:ph type="ctrTitle"/>
          </p:nvPr>
        </p:nvSpPr>
        <p:spPr/>
        <p:txBody>
          <a:bodyPr/>
          <a:lstStyle/>
          <a:p>
            <a:r>
              <a:rPr lang="en-GB" dirty="0"/>
              <a:t>Supply chains</a:t>
            </a:r>
          </a:p>
        </p:txBody>
      </p:sp>
      <p:sp>
        <p:nvSpPr>
          <p:cNvPr id="5" name="Textplatzhalter 4">
            <a:extLst>
              <a:ext uri="{FF2B5EF4-FFF2-40B4-BE49-F238E27FC236}">
                <a16:creationId xmlns:a16="http://schemas.microsoft.com/office/drawing/2014/main" id="{CC410DC2-7478-767E-6704-A9ADE8F66B15}"/>
              </a:ext>
            </a:extLst>
          </p:cNvPr>
          <p:cNvSpPr>
            <a:spLocks noGrp="1"/>
          </p:cNvSpPr>
          <p:nvPr>
            <p:ph type="body" sz="quarter" idx="11"/>
          </p:nvPr>
        </p:nvSpPr>
        <p:spPr/>
        <p:txBody>
          <a:bodyPr/>
          <a:lstStyle/>
          <a:p>
            <a:r>
              <a:rPr lang="en-US" sz="2000" dirty="0"/>
              <a:t>A learning module for the tertiary level</a:t>
            </a:r>
            <a:endParaRPr lang="en-GB" sz="2000" dirty="0"/>
          </a:p>
          <a:p>
            <a:endParaRPr lang="en-GB" dirty="0"/>
          </a:p>
        </p:txBody>
      </p:sp>
      <p:pic>
        <p:nvPicPr>
          <p:cNvPr id="2" name="Picture 2" descr="Green Hospital - Nationales Forschungsprogramm 73">
            <a:extLst>
              <a:ext uri="{FF2B5EF4-FFF2-40B4-BE49-F238E27FC236}">
                <a16:creationId xmlns:a16="http://schemas.microsoft.com/office/drawing/2014/main" id="{227A6203-3D8D-F680-94AE-579418195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37" y="536391"/>
            <a:ext cx="3455470" cy="6919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8174601-143A-A816-F949-9038215C64F4}"/>
              </a:ext>
            </a:extLst>
          </p:cNvPr>
          <p:cNvPicPr>
            <a:picLocks noChangeAspect="1"/>
          </p:cNvPicPr>
          <p:nvPr/>
        </p:nvPicPr>
        <p:blipFill>
          <a:blip r:embed="rId4"/>
          <a:stretch>
            <a:fillRect/>
          </a:stretch>
        </p:blipFill>
        <p:spPr>
          <a:xfrm>
            <a:off x="471637" y="5894560"/>
            <a:ext cx="2839454" cy="854098"/>
          </a:xfrm>
          <a:prstGeom prst="rect">
            <a:avLst/>
          </a:prstGeom>
        </p:spPr>
      </p:pic>
    </p:spTree>
    <p:extLst>
      <p:ext uri="{BB962C8B-B14F-4D97-AF65-F5344CB8AC3E}">
        <p14:creationId xmlns:p14="http://schemas.microsoft.com/office/powerpoint/2010/main" val="212893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E19FCA7A-538B-213D-7556-2A02507497E5}"/>
              </a:ext>
            </a:extLst>
          </p:cNvPr>
          <p:cNvGraphicFramePr>
            <a:graphicFrameLocks noChangeAspect="1"/>
          </p:cNvGraphicFramePr>
          <p:nvPr>
            <p:custDataLst>
              <p:tags r:id="rId1"/>
            </p:custDataLst>
            <p:extLst>
              <p:ext uri="{D42A27DB-BD31-4B8C-83A1-F6EECF244321}">
                <p14:modId xmlns:p14="http://schemas.microsoft.com/office/powerpoint/2010/main" val="291720724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2" name="think-cell data - do not delete" hidden="1">
                        <a:extLst>
                          <a:ext uri="{FF2B5EF4-FFF2-40B4-BE49-F238E27FC236}">
                            <a16:creationId xmlns:a16="http://schemas.microsoft.com/office/drawing/2014/main" id="{E19FCA7A-538B-213D-7556-2A02507497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27501DA-AE2C-2606-32EC-08CF19955633}"/>
              </a:ext>
            </a:extLst>
          </p:cNvPr>
          <p:cNvSpPr>
            <a:spLocks noGrp="1"/>
          </p:cNvSpPr>
          <p:nvPr>
            <p:ph type="title"/>
          </p:nvPr>
        </p:nvSpPr>
        <p:spPr/>
        <p:txBody>
          <a:bodyPr vert="horz"/>
          <a:lstStyle/>
          <a:p>
            <a:r>
              <a:rPr lang="en-US" dirty="0"/>
              <a:t>Open assessment of Swiss economy and society</a:t>
            </a:r>
            <a:endParaRPr lang="de-CH" dirty="0"/>
          </a:p>
        </p:txBody>
      </p:sp>
      <p:sp>
        <p:nvSpPr>
          <p:cNvPr id="3" name="Text Placeholder 2">
            <a:extLst>
              <a:ext uri="{FF2B5EF4-FFF2-40B4-BE49-F238E27FC236}">
                <a16:creationId xmlns:a16="http://schemas.microsoft.com/office/drawing/2014/main" id="{67F4F133-8817-F347-0888-D989F648CDBB}"/>
              </a:ext>
            </a:extLst>
          </p:cNvPr>
          <p:cNvSpPr>
            <a:spLocks noGrp="1"/>
          </p:cNvSpPr>
          <p:nvPr>
            <p:ph type="body" sz="quarter" idx="13"/>
          </p:nvPr>
        </p:nvSpPr>
        <p:spPr>
          <a:xfrm>
            <a:off x="479426" y="2565400"/>
            <a:ext cx="5321934" cy="3455988"/>
          </a:xfrm>
        </p:spPr>
        <p:txBody>
          <a:bodyPr/>
          <a:lstStyle/>
          <a:p>
            <a:r>
              <a:rPr lang="en-US" dirty="0"/>
              <a:t>There are </a:t>
            </a:r>
            <a:r>
              <a:rPr lang="en-US" b="1" dirty="0"/>
              <a:t>ad hoc reports </a:t>
            </a:r>
            <a:r>
              <a:rPr lang="en-US" dirty="0"/>
              <a:t>that examine environmental impacts and critical resources in the </a:t>
            </a:r>
            <a:r>
              <a:rPr lang="en-US" b="1" dirty="0"/>
              <a:t>Swiss economy</a:t>
            </a:r>
            <a:r>
              <a:rPr lang="en-US" dirty="0"/>
              <a:t>, but they are difficult to reproduce or compare. A </a:t>
            </a:r>
            <a:r>
              <a:rPr lang="en-US" b="1" dirty="0"/>
              <a:t>more</a:t>
            </a:r>
            <a:r>
              <a:rPr lang="en-US" dirty="0"/>
              <a:t> </a:t>
            </a:r>
            <a:r>
              <a:rPr lang="en-US" b="1" dirty="0"/>
              <a:t>comprehensive analysis </a:t>
            </a:r>
            <a:r>
              <a:rPr lang="en-US" dirty="0"/>
              <a:t>is of crucial interest to a broad range of stakeholders in Switzerland. Such documentation must </a:t>
            </a:r>
            <a:r>
              <a:rPr lang="en-US" b="1" dirty="0"/>
              <a:t>depict </a:t>
            </a:r>
            <a:r>
              <a:rPr lang="en-US" dirty="0"/>
              <a:t>both Swiss and global supply chains</a:t>
            </a:r>
            <a:r>
              <a:rPr lang="en-US" b="1" dirty="0"/>
              <a:t> in detail</a:t>
            </a:r>
            <a:r>
              <a:rPr lang="en-US" dirty="0"/>
              <a:t>, </a:t>
            </a:r>
            <a:r>
              <a:rPr lang="en-US" b="1" dirty="0"/>
              <a:t>quantify uncertainty</a:t>
            </a:r>
            <a:r>
              <a:rPr lang="en-US" dirty="0"/>
              <a:t>, and be reproducible and easy to update in the future</a:t>
            </a:r>
            <a:r>
              <a:rPr lang="de-CH" dirty="0"/>
              <a:t>. </a:t>
            </a:r>
          </a:p>
          <a:p>
            <a:endParaRPr lang="de-CH" dirty="0"/>
          </a:p>
        </p:txBody>
      </p:sp>
      <p:sp>
        <p:nvSpPr>
          <p:cNvPr id="4" name="Slide Number Placeholder 3">
            <a:extLst>
              <a:ext uri="{FF2B5EF4-FFF2-40B4-BE49-F238E27FC236}">
                <a16:creationId xmlns:a16="http://schemas.microsoft.com/office/drawing/2014/main" id="{0D6EA6A0-6185-453A-2FF3-E3A55DCC5104}"/>
              </a:ext>
            </a:extLst>
          </p:cNvPr>
          <p:cNvSpPr>
            <a:spLocks noGrp="1"/>
          </p:cNvSpPr>
          <p:nvPr>
            <p:ph type="sldNum" sz="quarter" idx="14"/>
          </p:nvPr>
        </p:nvSpPr>
        <p:spPr/>
        <p:txBody>
          <a:bodyPr/>
          <a:lstStyle/>
          <a:p>
            <a:fld id="{476BE59D-4918-439E-9CBF-5840B2847889}" type="slidenum">
              <a:rPr lang="de-CH" smtClean="0"/>
              <a:pPr/>
              <a:t>10</a:t>
            </a:fld>
            <a:endParaRPr lang="de-CH" dirty="0"/>
          </a:p>
        </p:txBody>
      </p:sp>
      <p:sp>
        <p:nvSpPr>
          <p:cNvPr id="6" name="Text Placeholder 5">
            <a:extLst>
              <a:ext uri="{FF2B5EF4-FFF2-40B4-BE49-F238E27FC236}">
                <a16:creationId xmlns:a16="http://schemas.microsoft.com/office/drawing/2014/main" id="{3FBC7C93-27A4-6F28-045E-CC36FCCA9E18}"/>
              </a:ext>
            </a:extLst>
          </p:cNvPr>
          <p:cNvSpPr>
            <a:spLocks noGrp="1"/>
          </p:cNvSpPr>
          <p:nvPr>
            <p:ph type="body" sz="quarter" idx="16"/>
          </p:nvPr>
        </p:nvSpPr>
        <p:spPr>
          <a:xfrm>
            <a:off x="5931854" y="2565400"/>
            <a:ext cx="5779136" cy="3266440"/>
          </a:xfrm>
        </p:spPr>
        <p:txBody>
          <a:bodyPr/>
          <a:lstStyle/>
          <a:p>
            <a:pPr marL="342900" indent="-342900">
              <a:buFont typeface="+mj-lt"/>
              <a:buAutoNum type="arabicParenR"/>
            </a:pPr>
            <a:r>
              <a:rPr lang="en-US" dirty="0"/>
              <a:t>Development of a new approach that combines a top-down with a bottom-up </a:t>
            </a:r>
            <a:r>
              <a:rPr lang="en-US" b="1" dirty="0"/>
              <a:t>energy and material flow </a:t>
            </a:r>
            <a:r>
              <a:rPr lang="en-US" dirty="0"/>
              <a:t>database in order to create a detailed and comprehensive picture of these supply chains and their environmental impacts;</a:t>
            </a:r>
          </a:p>
          <a:p>
            <a:pPr marL="342900" indent="-342900">
              <a:buFont typeface="+mj-lt"/>
              <a:buAutoNum type="arabicParenR"/>
            </a:pPr>
            <a:r>
              <a:rPr lang="en-US" dirty="0"/>
              <a:t>integration of </a:t>
            </a:r>
            <a:r>
              <a:rPr lang="en-US" b="1" dirty="0"/>
              <a:t>social impacts</a:t>
            </a:r>
            <a:r>
              <a:rPr lang="en-US" dirty="0"/>
              <a:t>;</a:t>
            </a:r>
          </a:p>
          <a:p>
            <a:pPr marL="342900" indent="-342900">
              <a:buFont typeface="+mj-lt"/>
              <a:buAutoNum type="arabicParenR"/>
            </a:pPr>
            <a:r>
              <a:rPr lang="en-US" dirty="0"/>
              <a:t>integration of </a:t>
            </a:r>
            <a:r>
              <a:rPr lang="en-US" b="1" dirty="0"/>
              <a:t>critical resources </a:t>
            </a:r>
            <a:r>
              <a:rPr lang="en-US" dirty="0"/>
              <a:t>and potential </a:t>
            </a:r>
            <a:r>
              <a:rPr lang="en-US" b="1" dirty="0"/>
              <a:t>supply-chain disruptions</a:t>
            </a:r>
            <a:r>
              <a:rPr lang="en-US" dirty="0"/>
              <a:t>;</a:t>
            </a:r>
          </a:p>
          <a:p>
            <a:pPr marL="342900" indent="-342900">
              <a:buFont typeface="+mj-lt"/>
              <a:buAutoNum type="arabicParenR"/>
            </a:pPr>
            <a:r>
              <a:rPr lang="en-US" dirty="0"/>
              <a:t>development of a global framework for </a:t>
            </a:r>
            <a:r>
              <a:rPr lang="en-US" b="1" dirty="0"/>
              <a:t>sensitivity analyses </a:t>
            </a:r>
            <a:r>
              <a:rPr lang="en-US" dirty="0"/>
              <a:t>that processes these data and indicators efficiently and accurately.</a:t>
            </a:r>
            <a:endParaRPr lang="en-GB" dirty="0"/>
          </a:p>
          <a:p>
            <a:endParaRPr lang="de-CH" dirty="0"/>
          </a:p>
        </p:txBody>
      </p:sp>
      <p:sp>
        <p:nvSpPr>
          <p:cNvPr id="7" name="Text Placeholder 6">
            <a:extLst>
              <a:ext uri="{FF2B5EF4-FFF2-40B4-BE49-F238E27FC236}">
                <a16:creationId xmlns:a16="http://schemas.microsoft.com/office/drawing/2014/main" id="{F92609C9-F04B-D533-4297-563DC56AE312}"/>
              </a:ext>
            </a:extLst>
          </p:cNvPr>
          <p:cNvSpPr>
            <a:spLocks noGrp="1"/>
          </p:cNvSpPr>
          <p:nvPr>
            <p:ph type="body" sz="quarter" idx="12"/>
          </p:nvPr>
        </p:nvSpPr>
        <p:spPr>
          <a:xfrm>
            <a:off x="479424" y="1808163"/>
            <a:ext cx="5321931" cy="587375"/>
          </a:xfrm>
        </p:spPr>
        <p:txBody>
          <a:bodyPr/>
          <a:lstStyle/>
          <a:p>
            <a:r>
              <a:rPr lang="de-CH" dirty="0"/>
              <a:t>Background</a:t>
            </a:r>
          </a:p>
        </p:txBody>
      </p:sp>
      <p:sp>
        <p:nvSpPr>
          <p:cNvPr id="9" name="Text Placeholder 8">
            <a:extLst>
              <a:ext uri="{FF2B5EF4-FFF2-40B4-BE49-F238E27FC236}">
                <a16:creationId xmlns:a16="http://schemas.microsoft.com/office/drawing/2014/main" id="{3D637849-5B32-9354-0813-AB92E716678F}"/>
              </a:ext>
            </a:extLst>
          </p:cNvPr>
          <p:cNvSpPr>
            <a:spLocks noGrp="1"/>
          </p:cNvSpPr>
          <p:nvPr>
            <p:ph type="body" sz="quarter" idx="18"/>
          </p:nvPr>
        </p:nvSpPr>
        <p:spPr>
          <a:xfrm>
            <a:off x="5933439" y="1808163"/>
            <a:ext cx="5779136" cy="587375"/>
          </a:xfrm>
        </p:spPr>
        <p:txBody>
          <a:bodyPr/>
          <a:lstStyle/>
          <a:p>
            <a:r>
              <a:rPr lang="de-CH" dirty="0" err="1"/>
              <a:t>Aim</a:t>
            </a:r>
            <a:endParaRPr lang="de-CH" dirty="0"/>
          </a:p>
        </p:txBody>
      </p:sp>
      <p:sp>
        <p:nvSpPr>
          <p:cNvPr id="10" name="Footer Placeholder 9">
            <a:extLst>
              <a:ext uri="{FF2B5EF4-FFF2-40B4-BE49-F238E27FC236}">
                <a16:creationId xmlns:a16="http://schemas.microsoft.com/office/drawing/2014/main" id="{9DB0D818-03BA-86AA-04AE-01504FD3221F}"/>
              </a:ext>
            </a:extLst>
          </p:cNvPr>
          <p:cNvSpPr>
            <a:spLocks noGrp="1"/>
          </p:cNvSpPr>
          <p:nvPr>
            <p:ph type="ftr" sz="quarter" idx="19"/>
          </p:nvPr>
        </p:nvSpPr>
        <p:spPr/>
        <p:txBody>
          <a:bodyPr/>
          <a:lstStyle/>
          <a:p>
            <a:r>
              <a:rPr lang="de-CH" dirty="0"/>
              <a:t>NFP 73 – Sustainable Economy</a:t>
            </a:r>
          </a:p>
        </p:txBody>
      </p:sp>
    </p:spTree>
    <p:extLst>
      <p:ext uri="{BB962C8B-B14F-4D97-AF65-F5344CB8AC3E}">
        <p14:creationId xmlns:p14="http://schemas.microsoft.com/office/powerpoint/2010/main" val="150184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42A2A50-8A58-0325-9EFE-753A9279B94D}"/>
              </a:ext>
            </a:extLst>
          </p:cNvPr>
          <p:cNvGraphicFramePr>
            <a:graphicFrameLocks noChangeAspect="1"/>
          </p:cNvGraphicFramePr>
          <p:nvPr>
            <p:custDataLst>
              <p:tags r:id="rId1"/>
            </p:custDataLst>
            <p:extLst>
              <p:ext uri="{D42A27DB-BD31-4B8C-83A1-F6EECF244321}">
                <p14:modId xmlns:p14="http://schemas.microsoft.com/office/powerpoint/2010/main" val="126805434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042A2A50-8A58-0325-9EFE-753A9279B94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939729-03CD-5F90-621E-A3D9F31202E2}"/>
              </a:ext>
            </a:extLst>
          </p:cNvPr>
          <p:cNvSpPr>
            <a:spLocks noGrp="1"/>
          </p:cNvSpPr>
          <p:nvPr>
            <p:ph type="title"/>
          </p:nvPr>
        </p:nvSpPr>
        <p:spPr>
          <a:xfrm>
            <a:off x="479879" y="476250"/>
            <a:ext cx="11233150" cy="1044575"/>
          </a:xfrm>
        </p:spPr>
        <p:txBody>
          <a:bodyPr vert="horz"/>
          <a:lstStyle/>
          <a:p>
            <a:r>
              <a:rPr lang="en-US" dirty="0"/>
              <a:t>Open assessment of Swiss economy and society</a:t>
            </a:r>
            <a:br>
              <a:rPr lang="en-US" b="1" dirty="0"/>
            </a:br>
            <a:r>
              <a:rPr lang="de-CH" dirty="0"/>
              <a:t>– </a:t>
            </a:r>
            <a:r>
              <a:rPr lang="de-CH" dirty="0" err="1"/>
              <a:t>Results</a:t>
            </a:r>
            <a:r>
              <a:rPr lang="de-CH" dirty="0"/>
              <a:t> I</a:t>
            </a:r>
          </a:p>
        </p:txBody>
      </p:sp>
      <p:sp>
        <p:nvSpPr>
          <p:cNvPr id="3" name="Text Placeholder 2">
            <a:extLst>
              <a:ext uri="{FF2B5EF4-FFF2-40B4-BE49-F238E27FC236}">
                <a16:creationId xmlns:a16="http://schemas.microsoft.com/office/drawing/2014/main" id="{EBF3E74B-688F-6E08-8191-8B2D28FEDF71}"/>
              </a:ext>
            </a:extLst>
          </p:cNvPr>
          <p:cNvSpPr>
            <a:spLocks noGrp="1"/>
          </p:cNvSpPr>
          <p:nvPr>
            <p:ph type="body" sz="quarter" idx="13"/>
          </p:nvPr>
        </p:nvSpPr>
        <p:spPr/>
        <p:txBody>
          <a:bodyPr/>
          <a:lstStyle/>
          <a:p>
            <a:pPr marL="0" indent="0">
              <a:buNone/>
            </a:pPr>
            <a:r>
              <a:rPr lang="en-US" b="1" dirty="0"/>
              <a:t>Impacts of resource-supply disruptions</a:t>
            </a:r>
            <a:endParaRPr lang="en-US" dirty="0"/>
          </a:p>
          <a:p>
            <a:pPr marL="0" indent="0">
              <a:buNone/>
            </a:pPr>
            <a:r>
              <a:rPr lang="en-US" dirty="0"/>
              <a:t>A </a:t>
            </a:r>
            <a:r>
              <a:rPr lang="en-US" dirty="0">
                <a:solidFill>
                  <a:srgbClr val="83D0F5"/>
                </a:solidFill>
              </a:rPr>
              <a:t>new approach </a:t>
            </a:r>
            <a:r>
              <a:rPr lang="en-US" dirty="0"/>
              <a:t>was developed that allows assessment of </a:t>
            </a:r>
            <a:r>
              <a:rPr lang="en-US" dirty="0">
                <a:solidFill>
                  <a:srgbClr val="83D0F5"/>
                </a:solidFill>
              </a:rPr>
              <a:t>country-specific impacts </a:t>
            </a:r>
            <a:r>
              <a:rPr lang="en-US" dirty="0"/>
              <a:t>of </a:t>
            </a:r>
            <a:r>
              <a:rPr lang="en-US" dirty="0">
                <a:solidFill>
                  <a:srgbClr val="83D0F5"/>
                </a:solidFill>
              </a:rPr>
              <a:t>supply disruptions </a:t>
            </a:r>
            <a:r>
              <a:rPr lang="en-US" dirty="0"/>
              <a:t>in a </a:t>
            </a:r>
            <a:r>
              <a:rPr lang="en-US" dirty="0">
                <a:solidFill>
                  <a:srgbClr val="83D0F5"/>
                </a:solidFill>
              </a:rPr>
              <a:t>technology supply chain</a:t>
            </a:r>
            <a:r>
              <a:rPr lang="en-US" dirty="0"/>
              <a:t>. This approach was applied in a case study of electric vehicles sold in Switzerland. Hotspots as well as the overall impacts of </a:t>
            </a:r>
            <a:r>
              <a:rPr lang="en-US" dirty="0">
                <a:solidFill>
                  <a:srgbClr val="83D0F5"/>
                </a:solidFill>
              </a:rPr>
              <a:t>supply disruptions </a:t>
            </a:r>
            <a:r>
              <a:rPr lang="en-US" dirty="0"/>
              <a:t>in </a:t>
            </a:r>
            <a:r>
              <a:rPr lang="en-US" dirty="0">
                <a:solidFill>
                  <a:srgbClr val="83D0F5"/>
                </a:solidFill>
              </a:rPr>
              <a:t>cobalt and aluminum supply chains </a:t>
            </a:r>
            <a:r>
              <a:rPr lang="en-US" dirty="0"/>
              <a:t>were evaluated. Some resources or processes were already largely known, such as </a:t>
            </a:r>
            <a:r>
              <a:rPr lang="en-US" dirty="0">
                <a:solidFill>
                  <a:srgbClr val="83D0F5"/>
                </a:solidFill>
              </a:rPr>
              <a:t>cobalt mining </a:t>
            </a:r>
            <a:r>
              <a:rPr lang="en-US" dirty="0"/>
              <a:t>in the Democratic Republic of the Congo. In addition, new </a:t>
            </a:r>
            <a:r>
              <a:rPr lang="en-US" dirty="0">
                <a:solidFill>
                  <a:srgbClr val="83D0F5"/>
                </a:solidFill>
              </a:rPr>
              <a:t>critical processes were identified</a:t>
            </a:r>
            <a:r>
              <a:rPr lang="en-US" dirty="0"/>
              <a:t>, such as the </a:t>
            </a:r>
            <a:r>
              <a:rPr lang="en-US" dirty="0">
                <a:solidFill>
                  <a:srgbClr val="83D0F5"/>
                </a:solidFill>
              </a:rPr>
              <a:t>production</a:t>
            </a:r>
            <a:r>
              <a:rPr lang="en-US" dirty="0"/>
              <a:t> of </a:t>
            </a:r>
            <a:r>
              <a:rPr lang="en-US" dirty="0">
                <a:solidFill>
                  <a:srgbClr val="83D0F5"/>
                </a:solidFill>
              </a:rPr>
              <a:t>aluminum</a:t>
            </a:r>
            <a:r>
              <a:rPr lang="en-US" dirty="0"/>
              <a:t> </a:t>
            </a:r>
            <a:r>
              <a:rPr lang="en-US" dirty="0">
                <a:solidFill>
                  <a:srgbClr val="83D0F5"/>
                </a:solidFill>
              </a:rPr>
              <a:t>wiring harnesses </a:t>
            </a:r>
            <a:r>
              <a:rPr lang="en-US" dirty="0"/>
              <a:t>in Morocco. The disruption of global </a:t>
            </a:r>
            <a:r>
              <a:rPr lang="en-US" dirty="0">
                <a:solidFill>
                  <a:srgbClr val="83D0F5"/>
                </a:solidFill>
              </a:rPr>
              <a:t>supply chains </a:t>
            </a:r>
            <a:r>
              <a:rPr lang="en-US" dirty="0"/>
              <a:t>for seemingly ordinary resources during the </a:t>
            </a:r>
            <a:r>
              <a:rPr lang="en-US" dirty="0">
                <a:solidFill>
                  <a:srgbClr val="83D0F5"/>
                </a:solidFill>
              </a:rPr>
              <a:t>COVID-19</a:t>
            </a:r>
            <a:r>
              <a:rPr lang="en-US" dirty="0"/>
              <a:t> </a:t>
            </a:r>
            <a:r>
              <a:rPr lang="en-US" dirty="0">
                <a:solidFill>
                  <a:srgbClr val="83D0F5"/>
                </a:solidFill>
              </a:rPr>
              <a:t>pandemic</a:t>
            </a:r>
            <a:r>
              <a:rPr lang="en-US" dirty="0"/>
              <a:t> demonstrates the usefulness of our approach.</a:t>
            </a:r>
          </a:p>
          <a:p>
            <a:endParaRPr lang="de-CH" dirty="0"/>
          </a:p>
        </p:txBody>
      </p:sp>
      <p:sp>
        <p:nvSpPr>
          <p:cNvPr id="4" name="Slide Number Placeholder 3">
            <a:extLst>
              <a:ext uri="{FF2B5EF4-FFF2-40B4-BE49-F238E27FC236}">
                <a16:creationId xmlns:a16="http://schemas.microsoft.com/office/drawing/2014/main" id="{1FB4D5B1-414F-E83A-A751-538C747E5D57}"/>
              </a:ext>
            </a:extLst>
          </p:cNvPr>
          <p:cNvSpPr>
            <a:spLocks noGrp="1"/>
          </p:cNvSpPr>
          <p:nvPr>
            <p:ph type="sldNum" sz="quarter" idx="14"/>
          </p:nvPr>
        </p:nvSpPr>
        <p:spPr/>
        <p:txBody>
          <a:bodyPr/>
          <a:lstStyle/>
          <a:p>
            <a:fld id="{476BE59D-4918-439E-9CBF-5840B2847889}" type="slidenum">
              <a:rPr lang="de-CH" smtClean="0"/>
              <a:pPr/>
              <a:t>11</a:t>
            </a:fld>
            <a:endParaRPr lang="de-CH" dirty="0"/>
          </a:p>
        </p:txBody>
      </p:sp>
      <p:sp>
        <p:nvSpPr>
          <p:cNvPr id="5" name="Footer Placeholder 4">
            <a:extLst>
              <a:ext uri="{FF2B5EF4-FFF2-40B4-BE49-F238E27FC236}">
                <a16:creationId xmlns:a16="http://schemas.microsoft.com/office/drawing/2014/main" id="{43E2A956-B973-4CA7-834D-E620A36C3A4B}"/>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5530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320E3-7287-D3DB-176B-C638B04BECB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76E272D-ACB3-2B03-872E-30548469591B}"/>
              </a:ext>
            </a:extLst>
          </p:cNvPr>
          <p:cNvGraphicFramePr>
            <a:graphicFrameLocks noChangeAspect="1"/>
          </p:cNvGraphicFramePr>
          <p:nvPr>
            <p:custDataLst>
              <p:tags r:id="rId1"/>
            </p:custDataLst>
            <p:extLst>
              <p:ext uri="{D42A27DB-BD31-4B8C-83A1-F6EECF244321}">
                <p14:modId xmlns:p14="http://schemas.microsoft.com/office/powerpoint/2010/main" val="4453938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76E272D-ACB3-2B03-872E-30548469591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3E6D1C-9009-0132-EC92-D698E6C8F3A3}"/>
              </a:ext>
            </a:extLst>
          </p:cNvPr>
          <p:cNvSpPr>
            <a:spLocks noGrp="1"/>
          </p:cNvSpPr>
          <p:nvPr>
            <p:ph type="title"/>
          </p:nvPr>
        </p:nvSpPr>
        <p:spPr/>
        <p:txBody>
          <a:bodyPr vert="horz"/>
          <a:lstStyle/>
          <a:p>
            <a:r>
              <a:rPr lang="en-US" dirty="0"/>
              <a:t>Open assessment of Swiss economy and society </a:t>
            </a:r>
            <a:r>
              <a:rPr lang="de-CH" dirty="0"/>
              <a:t>– </a:t>
            </a:r>
            <a:r>
              <a:rPr lang="de-CH" dirty="0" err="1"/>
              <a:t>Results</a:t>
            </a:r>
            <a:r>
              <a:rPr lang="de-CH" dirty="0"/>
              <a:t> II</a:t>
            </a:r>
          </a:p>
        </p:txBody>
      </p:sp>
      <p:sp>
        <p:nvSpPr>
          <p:cNvPr id="3" name="Text Placeholder 2">
            <a:extLst>
              <a:ext uri="{FF2B5EF4-FFF2-40B4-BE49-F238E27FC236}">
                <a16:creationId xmlns:a16="http://schemas.microsoft.com/office/drawing/2014/main" id="{769269F0-E4E0-76A6-FA74-35C353889B6F}"/>
              </a:ext>
            </a:extLst>
          </p:cNvPr>
          <p:cNvSpPr>
            <a:spLocks noGrp="1"/>
          </p:cNvSpPr>
          <p:nvPr>
            <p:ph type="body" sz="quarter" idx="13"/>
          </p:nvPr>
        </p:nvSpPr>
        <p:spPr/>
        <p:txBody>
          <a:bodyPr/>
          <a:lstStyle/>
          <a:p>
            <a:pPr marL="0" indent="0">
              <a:buNone/>
            </a:pPr>
            <a:r>
              <a:rPr lang="en-US" b="1" dirty="0"/>
              <a:t>Open-source approach for further research</a:t>
            </a:r>
            <a:endParaRPr lang="en-US" dirty="0"/>
          </a:p>
          <a:p>
            <a:pPr marL="0" indent="0">
              <a:buNone/>
            </a:pPr>
            <a:r>
              <a:rPr lang="en-US" dirty="0"/>
              <a:t>An </a:t>
            </a:r>
            <a:r>
              <a:rPr lang="en-US" dirty="0">
                <a:solidFill>
                  <a:srgbClr val="83D0F5"/>
                </a:solidFill>
              </a:rPr>
              <a:t>open-source approach </a:t>
            </a:r>
            <a:r>
              <a:rPr lang="en-US" dirty="0"/>
              <a:t>to merging </a:t>
            </a:r>
            <a:r>
              <a:rPr lang="en-US" dirty="0">
                <a:solidFill>
                  <a:srgbClr val="83D0F5"/>
                </a:solidFill>
              </a:rPr>
              <a:t>life-cycle inventory databases </a:t>
            </a:r>
            <a:r>
              <a:rPr lang="en-US" dirty="0"/>
              <a:t>has been developed and applied to </a:t>
            </a:r>
            <a:r>
              <a:rPr lang="en-US" dirty="0" err="1">
                <a:solidFill>
                  <a:srgbClr val="83D0F5"/>
                </a:solidFill>
              </a:rPr>
              <a:t>ecoinvent</a:t>
            </a:r>
            <a:r>
              <a:rPr lang="en-US" dirty="0"/>
              <a:t> and </a:t>
            </a:r>
            <a:r>
              <a:rPr lang="en-US" dirty="0">
                <a:solidFill>
                  <a:srgbClr val="83D0F5"/>
                </a:solidFill>
              </a:rPr>
              <a:t>EXIOBASE. </a:t>
            </a:r>
            <a:r>
              <a:rPr lang="en-US" dirty="0"/>
              <a:t>Combining a complete but highly-aggregated database with a detailed set of </a:t>
            </a:r>
            <a:r>
              <a:rPr lang="en-US" dirty="0">
                <a:solidFill>
                  <a:srgbClr val="83D0F5"/>
                </a:solidFill>
              </a:rPr>
              <a:t>process models </a:t>
            </a:r>
            <a:r>
              <a:rPr lang="en-US" dirty="0"/>
              <a:t>covering some parts of the economy has produced our best picture yet of the </a:t>
            </a:r>
            <a:r>
              <a:rPr lang="en-US" dirty="0">
                <a:solidFill>
                  <a:srgbClr val="83D0F5"/>
                </a:solidFill>
              </a:rPr>
              <a:t>environmental impacts </a:t>
            </a:r>
            <a:r>
              <a:rPr lang="en-US" dirty="0"/>
              <a:t>of </a:t>
            </a:r>
            <a:r>
              <a:rPr lang="en-US" dirty="0">
                <a:solidFill>
                  <a:srgbClr val="83D0F5"/>
                </a:solidFill>
              </a:rPr>
              <a:t>Swiss household consumption of resources</a:t>
            </a:r>
            <a:r>
              <a:rPr lang="en-US" dirty="0"/>
              <a:t>, and allowed us to </a:t>
            </a:r>
            <a:r>
              <a:rPr lang="en-US" dirty="0" err="1"/>
              <a:t>prioritise</a:t>
            </a:r>
            <a:r>
              <a:rPr lang="en-US" dirty="0"/>
              <a:t> future data improvement efforts. As our approach is available as open source software, and uses </a:t>
            </a:r>
            <a:r>
              <a:rPr lang="en-US" dirty="0">
                <a:solidFill>
                  <a:srgbClr val="83D0F5"/>
                </a:solidFill>
              </a:rPr>
              <a:t>open supplemental data</a:t>
            </a:r>
            <a:r>
              <a:rPr lang="en-US" dirty="0"/>
              <a:t>, it can continue to be updated in the future by researchers and other stakeholders. The geographic resolution of our input data proved incompatible with the social indicators database, and </a:t>
            </a:r>
            <a:r>
              <a:rPr lang="en-US" dirty="0">
                <a:solidFill>
                  <a:srgbClr val="83D0F5"/>
                </a:solidFill>
              </a:rPr>
              <a:t>no robust analysis </a:t>
            </a:r>
            <a:r>
              <a:rPr lang="en-US" dirty="0"/>
              <a:t>of </a:t>
            </a:r>
            <a:r>
              <a:rPr lang="en-US" dirty="0">
                <a:solidFill>
                  <a:srgbClr val="83D0F5"/>
                </a:solidFill>
              </a:rPr>
              <a:t>social impacts </a:t>
            </a:r>
            <a:r>
              <a:rPr lang="en-US" dirty="0"/>
              <a:t>could be carried out. </a:t>
            </a:r>
          </a:p>
        </p:txBody>
      </p:sp>
      <p:sp>
        <p:nvSpPr>
          <p:cNvPr id="4" name="Slide Number Placeholder 3">
            <a:extLst>
              <a:ext uri="{FF2B5EF4-FFF2-40B4-BE49-F238E27FC236}">
                <a16:creationId xmlns:a16="http://schemas.microsoft.com/office/drawing/2014/main" id="{74344C18-7159-87F6-6BDC-2CCC89A06BB8}"/>
              </a:ext>
            </a:extLst>
          </p:cNvPr>
          <p:cNvSpPr>
            <a:spLocks noGrp="1"/>
          </p:cNvSpPr>
          <p:nvPr>
            <p:ph type="sldNum" sz="quarter" idx="14"/>
          </p:nvPr>
        </p:nvSpPr>
        <p:spPr/>
        <p:txBody>
          <a:bodyPr/>
          <a:lstStyle/>
          <a:p>
            <a:fld id="{476BE59D-4918-439E-9CBF-5840B2847889}" type="slidenum">
              <a:rPr lang="de-CH" smtClean="0"/>
              <a:pPr/>
              <a:t>12</a:t>
            </a:fld>
            <a:endParaRPr lang="de-CH" dirty="0"/>
          </a:p>
        </p:txBody>
      </p:sp>
      <p:sp>
        <p:nvSpPr>
          <p:cNvPr id="5" name="Footer Placeholder 4">
            <a:extLst>
              <a:ext uri="{FF2B5EF4-FFF2-40B4-BE49-F238E27FC236}">
                <a16:creationId xmlns:a16="http://schemas.microsoft.com/office/drawing/2014/main" id="{951C344F-8CCD-C4D4-718B-E68178AB1C08}"/>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348038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DB2C6-CC70-F6E0-8867-C4C4CE9856B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64E2432-AB8A-50AA-E7E0-658467B60FA2}"/>
              </a:ext>
            </a:extLst>
          </p:cNvPr>
          <p:cNvGraphicFramePr>
            <a:graphicFrameLocks noChangeAspect="1"/>
          </p:cNvGraphicFramePr>
          <p:nvPr>
            <p:custDataLst>
              <p:tags r:id="rId1"/>
            </p:custDataLst>
            <p:extLst>
              <p:ext uri="{D42A27DB-BD31-4B8C-83A1-F6EECF244321}">
                <p14:modId xmlns:p14="http://schemas.microsoft.com/office/powerpoint/2010/main" val="14255159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464E2432-AB8A-50AA-E7E0-658467B60FA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3B3CDB1-2EF5-5230-E286-286F361401B8}"/>
              </a:ext>
            </a:extLst>
          </p:cNvPr>
          <p:cNvSpPr>
            <a:spLocks noGrp="1"/>
          </p:cNvSpPr>
          <p:nvPr>
            <p:ph type="title"/>
          </p:nvPr>
        </p:nvSpPr>
        <p:spPr/>
        <p:txBody>
          <a:bodyPr vert="horz"/>
          <a:lstStyle/>
          <a:p>
            <a:r>
              <a:rPr lang="en-US" dirty="0"/>
              <a:t>Open assessment of Swiss economy and society </a:t>
            </a:r>
            <a:r>
              <a:rPr lang="de-CH" dirty="0"/>
              <a:t>– </a:t>
            </a:r>
            <a:r>
              <a:rPr lang="de-CH" dirty="0" err="1"/>
              <a:t>Results</a:t>
            </a:r>
            <a:r>
              <a:rPr lang="de-CH" dirty="0"/>
              <a:t> III</a:t>
            </a:r>
          </a:p>
        </p:txBody>
      </p:sp>
      <p:sp>
        <p:nvSpPr>
          <p:cNvPr id="3" name="Text Placeholder 2">
            <a:extLst>
              <a:ext uri="{FF2B5EF4-FFF2-40B4-BE49-F238E27FC236}">
                <a16:creationId xmlns:a16="http://schemas.microsoft.com/office/drawing/2014/main" id="{F1E56A5C-C72B-EEE0-114F-D9AC06D3A6EB}"/>
              </a:ext>
            </a:extLst>
          </p:cNvPr>
          <p:cNvSpPr>
            <a:spLocks noGrp="1"/>
          </p:cNvSpPr>
          <p:nvPr>
            <p:ph type="body" sz="quarter" idx="13"/>
          </p:nvPr>
        </p:nvSpPr>
        <p:spPr/>
        <p:txBody>
          <a:bodyPr/>
          <a:lstStyle/>
          <a:p>
            <a:pPr marL="0" indent="0">
              <a:buNone/>
            </a:pPr>
            <a:r>
              <a:rPr lang="en-US" b="1" dirty="0"/>
              <a:t>Global sensitivity analysis</a:t>
            </a:r>
            <a:endParaRPr lang="en-US" dirty="0"/>
          </a:p>
          <a:p>
            <a:pPr marL="0" indent="0">
              <a:buNone/>
            </a:pPr>
            <a:r>
              <a:rPr lang="en-US" dirty="0"/>
              <a:t>We developed a </a:t>
            </a:r>
            <a:r>
              <a:rPr lang="en-US" dirty="0">
                <a:solidFill>
                  <a:srgbClr val="83D0F5"/>
                </a:solidFill>
              </a:rPr>
              <a:t>global sensitivity-analysis </a:t>
            </a:r>
            <a:r>
              <a:rPr lang="en-US" dirty="0"/>
              <a:t>method that can efficiently process large databases with hundreds of thousands of </a:t>
            </a:r>
            <a:r>
              <a:rPr lang="en-US" dirty="0">
                <a:solidFill>
                  <a:srgbClr val="83D0F5"/>
                </a:solidFill>
              </a:rPr>
              <a:t>uncertain input parameters</a:t>
            </a:r>
            <a:r>
              <a:rPr lang="en-US" dirty="0"/>
              <a:t>. It can also handle correlated or grouped parameters as well as uncertainties that cannot be represented by probability distributions. An important innovation was the use of iterative validation at the individual screening steps, through which non-influential parameters are identified and excluded. With this validation step, we can quantify how well our reduced model reproduces the results of the full model.</a:t>
            </a:r>
          </a:p>
        </p:txBody>
      </p:sp>
      <p:sp>
        <p:nvSpPr>
          <p:cNvPr id="4" name="Slide Number Placeholder 3">
            <a:extLst>
              <a:ext uri="{FF2B5EF4-FFF2-40B4-BE49-F238E27FC236}">
                <a16:creationId xmlns:a16="http://schemas.microsoft.com/office/drawing/2014/main" id="{E746CB2F-910B-2EB1-3C9F-0385F2F0FCA9}"/>
              </a:ext>
            </a:extLst>
          </p:cNvPr>
          <p:cNvSpPr>
            <a:spLocks noGrp="1"/>
          </p:cNvSpPr>
          <p:nvPr>
            <p:ph type="sldNum" sz="quarter" idx="14"/>
          </p:nvPr>
        </p:nvSpPr>
        <p:spPr/>
        <p:txBody>
          <a:bodyPr/>
          <a:lstStyle/>
          <a:p>
            <a:fld id="{476BE59D-4918-439E-9CBF-5840B2847889}" type="slidenum">
              <a:rPr lang="de-CH" smtClean="0"/>
              <a:pPr/>
              <a:t>13</a:t>
            </a:fld>
            <a:endParaRPr lang="de-CH" dirty="0"/>
          </a:p>
        </p:txBody>
      </p:sp>
      <p:sp>
        <p:nvSpPr>
          <p:cNvPr id="5" name="Footer Placeholder 4">
            <a:extLst>
              <a:ext uri="{FF2B5EF4-FFF2-40B4-BE49-F238E27FC236}">
                <a16:creationId xmlns:a16="http://schemas.microsoft.com/office/drawing/2014/main" id="{2C238EDC-892C-851E-DE56-30B06600524B}"/>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3544259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BEE59F83-0DB6-0CEC-D1CE-F1B6417B5490}"/>
              </a:ext>
            </a:extLst>
          </p:cNvPr>
          <p:cNvGraphicFramePr>
            <a:graphicFrameLocks noChangeAspect="1"/>
          </p:cNvGraphicFramePr>
          <p:nvPr>
            <p:custDataLst>
              <p:tags r:id="rId1"/>
            </p:custDataLst>
            <p:extLst>
              <p:ext uri="{D42A27DB-BD31-4B8C-83A1-F6EECF244321}">
                <p14:modId xmlns:p14="http://schemas.microsoft.com/office/powerpoint/2010/main" val="30793346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3" name="think-cell data - do not delete" hidden="1">
                        <a:extLst>
                          <a:ext uri="{FF2B5EF4-FFF2-40B4-BE49-F238E27FC236}">
                            <a16:creationId xmlns:a16="http://schemas.microsoft.com/office/drawing/2014/main" id="{BEE59F83-0DB6-0CEC-D1CE-F1B6417B549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C27A1EF-05CF-5209-9526-E19F14B56519}"/>
              </a:ext>
            </a:extLst>
          </p:cNvPr>
          <p:cNvSpPr>
            <a:spLocks noGrp="1"/>
          </p:cNvSpPr>
          <p:nvPr>
            <p:ph type="title"/>
          </p:nvPr>
        </p:nvSpPr>
        <p:spPr>
          <a:xfrm>
            <a:off x="479425" y="476250"/>
            <a:ext cx="11233150" cy="1044575"/>
          </a:xfrm>
        </p:spPr>
        <p:txBody>
          <a:bodyPr vert="horz"/>
          <a:lstStyle/>
          <a:p>
            <a:r>
              <a:rPr lang="en-US" dirty="0"/>
              <a:t>More sustainable value chains using cocoa as an example</a:t>
            </a:r>
            <a:endParaRPr lang="de-CH" dirty="0"/>
          </a:p>
        </p:txBody>
      </p:sp>
      <p:sp>
        <p:nvSpPr>
          <p:cNvPr id="3" name="Text Placeholder 2">
            <a:extLst>
              <a:ext uri="{FF2B5EF4-FFF2-40B4-BE49-F238E27FC236}">
                <a16:creationId xmlns:a16="http://schemas.microsoft.com/office/drawing/2014/main" id="{C90FD3B8-71A4-313F-8010-1A23872C9AEE}"/>
              </a:ext>
            </a:extLst>
          </p:cNvPr>
          <p:cNvSpPr>
            <a:spLocks noGrp="1"/>
          </p:cNvSpPr>
          <p:nvPr>
            <p:ph type="body" sz="quarter" idx="13"/>
          </p:nvPr>
        </p:nvSpPr>
        <p:spPr>
          <a:xfrm>
            <a:off x="479425" y="1808163"/>
            <a:ext cx="6696075" cy="3740896"/>
          </a:xfrm>
        </p:spPr>
        <p:txBody>
          <a:bodyPr/>
          <a:lstStyle/>
          <a:p>
            <a:pPr marL="0" indent="0">
              <a:buNone/>
            </a:pPr>
            <a:r>
              <a:rPr lang="de-CH" dirty="0"/>
              <a:t>«</a:t>
            </a:r>
            <a:r>
              <a:rPr lang="en-US" dirty="0"/>
              <a:t>We developed and applied </a:t>
            </a:r>
            <a:r>
              <a:rPr lang="en-US" b="1" dirty="0"/>
              <a:t>methods </a:t>
            </a:r>
            <a:r>
              <a:rPr lang="en-US" dirty="0"/>
              <a:t>to assess the sustainability and </a:t>
            </a:r>
            <a:r>
              <a:rPr lang="en-US" b="1" dirty="0"/>
              <a:t>resilience</a:t>
            </a:r>
            <a:r>
              <a:rPr lang="en-US" dirty="0"/>
              <a:t> of </a:t>
            </a:r>
            <a:r>
              <a:rPr lang="en-US" b="1" dirty="0"/>
              <a:t>cocoa supply chains </a:t>
            </a:r>
            <a:r>
              <a:rPr lang="en-US" dirty="0"/>
              <a:t>and evaluated </a:t>
            </a:r>
            <a:r>
              <a:rPr lang="en-US" b="1" dirty="0"/>
              <a:t>improvement measures </a:t>
            </a:r>
            <a:r>
              <a:rPr lang="en-US" dirty="0"/>
              <a:t>in a transdisciplinary setting. Our findings help strengthen the sustainability and </a:t>
            </a:r>
            <a:r>
              <a:rPr lang="en-US" b="1" dirty="0"/>
              <a:t>resilience of the global value chains </a:t>
            </a:r>
            <a:r>
              <a:rPr lang="en-US" dirty="0"/>
              <a:t>that supply the Swiss market.</a:t>
            </a:r>
            <a:r>
              <a:rPr lang="de-CH" dirty="0"/>
              <a:t>»</a:t>
            </a:r>
          </a:p>
          <a:p>
            <a:pPr marL="0" indent="0">
              <a:buNone/>
            </a:pPr>
            <a:endParaRPr lang="de-CH" dirty="0"/>
          </a:p>
          <a:p>
            <a:pPr algn="r"/>
            <a:r>
              <a:rPr lang="en-GB" dirty="0"/>
              <a:t>Dr. Christian Schader, Project lead, </a:t>
            </a:r>
            <a:r>
              <a:rPr lang="en-US" dirty="0"/>
              <a:t>More sustainable value chains using cocoa as an example</a:t>
            </a:r>
            <a:endParaRPr lang="en-GB" dirty="0"/>
          </a:p>
          <a:p>
            <a:pPr marL="0" indent="0">
              <a:buNone/>
            </a:pPr>
            <a:endParaRPr lang="en-GB" b="1" dirty="0"/>
          </a:p>
          <a:p>
            <a:pPr marL="0" indent="0">
              <a:buNone/>
            </a:pPr>
            <a:endParaRPr lang="de-CH" dirty="0"/>
          </a:p>
          <a:p>
            <a:endParaRPr lang="de-CH" dirty="0"/>
          </a:p>
        </p:txBody>
      </p:sp>
      <p:sp>
        <p:nvSpPr>
          <p:cNvPr id="4" name="Slide Number Placeholder 3">
            <a:extLst>
              <a:ext uri="{FF2B5EF4-FFF2-40B4-BE49-F238E27FC236}">
                <a16:creationId xmlns:a16="http://schemas.microsoft.com/office/drawing/2014/main" id="{4CC93219-ECD6-E7E1-E51A-463C41115684}"/>
              </a:ext>
            </a:extLst>
          </p:cNvPr>
          <p:cNvSpPr>
            <a:spLocks noGrp="1"/>
          </p:cNvSpPr>
          <p:nvPr>
            <p:ph type="sldNum" sz="quarter" idx="14"/>
          </p:nvPr>
        </p:nvSpPr>
        <p:spPr/>
        <p:txBody>
          <a:bodyPr/>
          <a:lstStyle/>
          <a:p>
            <a:fld id="{476BE59D-4918-439E-9CBF-5840B2847889}" type="slidenum">
              <a:rPr lang="de-CH" smtClean="0"/>
              <a:pPr/>
              <a:t>14</a:t>
            </a:fld>
            <a:endParaRPr lang="de-CH" dirty="0"/>
          </a:p>
        </p:txBody>
      </p:sp>
      <p:sp>
        <p:nvSpPr>
          <p:cNvPr id="5" name="Footer Placeholder 4">
            <a:extLst>
              <a:ext uri="{FF2B5EF4-FFF2-40B4-BE49-F238E27FC236}">
                <a16:creationId xmlns:a16="http://schemas.microsoft.com/office/drawing/2014/main" id="{136260A9-C956-CD41-3000-947DA67A0086}"/>
              </a:ext>
            </a:extLst>
          </p:cNvPr>
          <p:cNvSpPr>
            <a:spLocks noGrp="1"/>
          </p:cNvSpPr>
          <p:nvPr>
            <p:ph type="ftr" sz="quarter" idx="15"/>
          </p:nvPr>
        </p:nvSpPr>
        <p:spPr/>
        <p:txBody>
          <a:bodyPr/>
          <a:lstStyle/>
          <a:p>
            <a:r>
              <a:rPr lang="de-CH" dirty="0"/>
              <a:t>NFP 73 – Sustainable Economy</a:t>
            </a:r>
          </a:p>
        </p:txBody>
      </p:sp>
      <p:pic>
        <p:nvPicPr>
          <p:cNvPr id="7" name="Picture 6" descr="A group of colorful fruit&#10;&#10;AI-generated content may be incorrect.">
            <a:extLst>
              <a:ext uri="{FF2B5EF4-FFF2-40B4-BE49-F238E27FC236}">
                <a16:creationId xmlns:a16="http://schemas.microsoft.com/office/drawing/2014/main" id="{DFE29D5B-54BB-C57E-1FFD-463F727AC270}"/>
              </a:ext>
            </a:extLst>
          </p:cNvPr>
          <p:cNvPicPr>
            <a:picLocks noChangeAspect="1"/>
          </p:cNvPicPr>
          <p:nvPr/>
        </p:nvPicPr>
        <p:blipFill>
          <a:blip r:embed="rId5">
            <a:extLst>
              <a:ext uri="{28A0092B-C50C-407E-A947-70E740481C1C}">
                <a14:useLocalDpi xmlns:a14="http://schemas.microsoft.com/office/drawing/2010/main" val="0"/>
              </a:ext>
            </a:extLst>
          </a:blip>
          <a:srcRect t="17501" b="13667"/>
          <a:stretch>
            <a:fillRect/>
          </a:stretch>
        </p:blipFill>
        <p:spPr>
          <a:xfrm>
            <a:off x="7747942" y="1808163"/>
            <a:ext cx="3966538" cy="4213225"/>
          </a:xfrm>
          <a:prstGeom prst="rect">
            <a:avLst/>
          </a:prstGeom>
        </p:spPr>
      </p:pic>
    </p:spTree>
    <p:extLst>
      <p:ext uri="{BB962C8B-B14F-4D97-AF65-F5344CB8AC3E}">
        <p14:creationId xmlns:p14="http://schemas.microsoft.com/office/powerpoint/2010/main" val="1683996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9179B3F-685C-DADC-DC40-D7C675FB25BA}"/>
              </a:ext>
            </a:extLst>
          </p:cNvPr>
          <p:cNvGraphicFramePr>
            <a:graphicFrameLocks noChangeAspect="1"/>
          </p:cNvGraphicFramePr>
          <p:nvPr>
            <p:custDataLst>
              <p:tags r:id="rId1"/>
            </p:custDataLst>
            <p:extLst>
              <p:ext uri="{D42A27DB-BD31-4B8C-83A1-F6EECF244321}">
                <p14:modId xmlns:p14="http://schemas.microsoft.com/office/powerpoint/2010/main" val="34888274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49179B3F-685C-DADC-DC40-D7C675FB25B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206F16E-800E-1D0B-BC27-A76B8754FE71}"/>
              </a:ext>
            </a:extLst>
          </p:cNvPr>
          <p:cNvSpPr>
            <a:spLocks noGrp="1"/>
          </p:cNvSpPr>
          <p:nvPr>
            <p:ph type="title"/>
          </p:nvPr>
        </p:nvSpPr>
        <p:spPr/>
        <p:txBody>
          <a:bodyPr vert="horz"/>
          <a:lstStyle/>
          <a:p>
            <a:r>
              <a:rPr lang="en-US" dirty="0"/>
              <a:t>More sustainable value chains using cocoa as an example </a:t>
            </a:r>
            <a:r>
              <a:rPr lang="de-CH" dirty="0"/>
              <a:t>– </a:t>
            </a:r>
            <a:r>
              <a:rPr lang="de-CH" dirty="0" err="1"/>
              <a:t>Assignment</a:t>
            </a:r>
            <a:endParaRPr lang="de-CH" dirty="0"/>
          </a:p>
        </p:txBody>
      </p:sp>
      <p:sp>
        <p:nvSpPr>
          <p:cNvPr id="3" name="Text Placeholder 2">
            <a:extLst>
              <a:ext uri="{FF2B5EF4-FFF2-40B4-BE49-F238E27FC236}">
                <a16:creationId xmlns:a16="http://schemas.microsoft.com/office/drawing/2014/main" id="{055A4E10-64E1-A909-3828-159BE2017C1C}"/>
              </a:ext>
            </a:extLst>
          </p:cNvPr>
          <p:cNvSpPr>
            <a:spLocks noGrp="1"/>
          </p:cNvSpPr>
          <p:nvPr>
            <p:ph type="body" sz="quarter" idx="13"/>
          </p:nvPr>
        </p:nvSpPr>
        <p:spPr/>
        <p:txBody>
          <a:bodyPr/>
          <a:lstStyle/>
          <a:p>
            <a:pPr marL="342900" indent="-342900">
              <a:lnSpc>
                <a:spcPct val="107000"/>
              </a:lnSpc>
              <a:spcAft>
                <a:spcPts val="400"/>
              </a:spcAft>
              <a:buFont typeface="+mj-lt"/>
              <a:buAutoNum type="arabicPeriod"/>
            </a:pPr>
            <a:r>
              <a:rPr lang="en-US" dirty="0"/>
              <a:t>Where in the cocoa </a:t>
            </a:r>
            <a:r>
              <a:rPr lang="en-US" b="1" dirty="0"/>
              <a:t>supply chain</a:t>
            </a:r>
            <a:r>
              <a:rPr lang="en-US" dirty="0"/>
              <a:t> do the </a:t>
            </a:r>
            <a:r>
              <a:rPr lang="en-US" b="1" dirty="0"/>
              <a:t>greatest environmental impacts </a:t>
            </a:r>
            <a:r>
              <a:rPr lang="en-US" dirty="0"/>
              <a:t>arise, and what causes them?</a:t>
            </a:r>
          </a:p>
          <a:p>
            <a:pPr marL="342900" indent="-342900">
              <a:lnSpc>
                <a:spcPct val="107000"/>
              </a:lnSpc>
              <a:spcAft>
                <a:spcPts val="400"/>
              </a:spcAft>
              <a:buFont typeface="+mj-lt"/>
              <a:buAutoNum type="arabicPeriod"/>
            </a:pPr>
            <a:r>
              <a:rPr lang="en-US" dirty="0"/>
              <a:t>Which approaches can be used to </a:t>
            </a:r>
            <a:r>
              <a:rPr lang="en-US" b="1" dirty="0"/>
              <a:t>reduce environmental impacts</a:t>
            </a:r>
            <a:r>
              <a:rPr lang="en-US" dirty="0"/>
              <a:t>?</a:t>
            </a:r>
          </a:p>
          <a:p>
            <a:pPr marL="342900" indent="-342900">
              <a:lnSpc>
                <a:spcPct val="107000"/>
              </a:lnSpc>
              <a:spcAft>
                <a:spcPts val="400"/>
              </a:spcAft>
              <a:buFont typeface="+mj-lt"/>
              <a:buAutoNum type="arabicPeriod"/>
            </a:pPr>
            <a:r>
              <a:rPr lang="en-US" dirty="0"/>
              <a:t>Which </a:t>
            </a:r>
            <a:r>
              <a:rPr lang="en-US" b="1" dirty="0"/>
              <a:t>factors </a:t>
            </a:r>
            <a:r>
              <a:rPr lang="en-US" dirty="0"/>
              <a:t>are central to </a:t>
            </a:r>
            <a:r>
              <a:rPr lang="en-US" b="1" dirty="0"/>
              <a:t>relationships </a:t>
            </a:r>
            <a:r>
              <a:rPr lang="en-US" dirty="0"/>
              <a:t>in sustainable supply chains?</a:t>
            </a:r>
          </a:p>
          <a:p>
            <a:pPr marL="342900" indent="-342900">
              <a:lnSpc>
                <a:spcPct val="107000"/>
              </a:lnSpc>
              <a:spcAft>
                <a:spcPts val="400"/>
              </a:spcAft>
              <a:buFont typeface="+mj-lt"/>
              <a:buAutoNum type="arabicPeriod"/>
            </a:pPr>
            <a:r>
              <a:rPr lang="en-US" dirty="0"/>
              <a:t>Which types of </a:t>
            </a:r>
            <a:r>
              <a:rPr lang="en-US" b="1" dirty="0"/>
              <a:t>resilience capacities </a:t>
            </a:r>
            <a:r>
              <a:rPr lang="en-US" dirty="0"/>
              <a:t>of </a:t>
            </a:r>
            <a:r>
              <a:rPr lang="en-US" b="1" dirty="0"/>
              <a:t>farms </a:t>
            </a:r>
            <a:r>
              <a:rPr lang="en-US" dirty="0"/>
              <a:t>can be distinguished, and how can they be strengthened?</a:t>
            </a:r>
          </a:p>
          <a:p>
            <a:pPr marL="342900" indent="-342900">
              <a:lnSpc>
                <a:spcPct val="107000"/>
              </a:lnSpc>
              <a:spcAft>
                <a:spcPts val="400"/>
              </a:spcAft>
              <a:buFont typeface="+mj-lt"/>
              <a:buAutoNum type="arabicPeriod"/>
            </a:pPr>
            <a:endParaRPr lang="de-CH" sz="1800" dirty="0"/>
          </a:p>
          <a:p>
            <a:pPr marL="0" indent="0">
              <a:lnSpc>
                <a:spcPct val="107000"/>
              </a:lnSpc>
              <a:spcAft>
                <a:spcPts val="400"/>
              </a:spcAft>
              <a:buNone/>
            </a:pPr>
            <a:endParaRPr lang="de-CH" sz="1800" b="1" dirty="0"/>
          </a:p>
          <a:p>
            <a:pPr marL="0" indent="0">
              <a:lnSpc>
                <a:spcPct val="107000"/>
              </a:lnSpc>
              <a:spcAft>
                <a:spcPts val="400"/>
              </a:spcAft>
              <a:buNone/>
            </a:pPr>
            <a:r>
              <a:rPr lang="de-CH" b="1" dirty="0"/>
              <a:t>Sources </a:t>
            </a:r>
            <a:r>
              <a:rPr lang="de-CH" b="1" dirty="0" err="1"/>
              <a:t>of</a:t>
            </a:r>
            <a:r>
              <a:rPr lang="de-CH" b="1" dirty="0"/>
              <a:t> </a:t>
            </a:r>
            <a:r>
              <a:rPr lang="de-CH" b="1" dirty="0" err="1"/>
              <a:t>knowledge</a:t>
            </a:r>
            <a:endParaRPr lang="de-CH" sz="1800" b="1" dirty="0"/>
          </a:p>
          <a:p>
            <a:pPr marL="0" indent="0">
              <a:lnSpc>
                <a:spcPct val="107000"/>
              </a:lnSpc>
              <a:spcAft>
                <a:spcPts val="400"/>
              </a:spcAft>
              <a:buNone/>
            </a:pPr>
            <a:r>
              <a:rPr lang="de-CH" sz="1600" dirty="0"/>
              <a:t> </a:t>
            </a:r>
            <a:r>
              <a:rPr lang="de-CH" sz="1600" dirty="0">
                <a:hlinkClick r:id="rId5"/>
              </a:rPr>
              <a:t>Enhancing </a:t>
            </a:r>
            <a:r>
              <a:rPr lang="de-CH" sz="1600" dirty="0" err="1">
                <a:hlinkClick r:id="rId5"/>
              </a:rPr>
              <a:t>supply</a:t>
            </a:r>
            <a:r>
              <a:rPr lang="de-CH" sz="1600" dirty="0">
                <a:hlinkClick r:id="rId5"/>
              </a:rPr>
              <a:t> </a:t>
            </a:r>
            <a:r>
              <a:rPr lang="de-CH" sz="1600" dirty="0" err="1">
                <a:hlinkClick r:id="rId5"/>
              </a:rPr>
              <a:t>chain</a:t>
            </a:r>
            <a:r>
              <a:rPr lang="de-CH" sz="1600" dirty="0">
                <a:hlinkClick r:id="rId5"/>
              </a:rPr>
              <a:t> </a:t>
            </a:r>
            <a:r>
              <a:rPr lang="de-CH" sz="1600" dirty="0" err="1">
                <a:hlinkClick r:id="rId5"/>
              </a:rPr>
              <a:t>sustainability</a:t>
            </a:r>
            <a:r>
              <a:rPr lang="de-CH" sz="1600" dirty="0">
                <a:hlinkClick r:id="rId5"/>
              </a:rPr>
              <a:t> </a:t>
            </a:r>
            <a:r>
              <a:rPr lang="de-CH" sz="1600" dirty="0"/>
              <a:t>(Website NFP 73)</a:t>
            </a:r>
          </a:p>
          <a:p>
            <a:endParaRPr lang="de-CH" dirty="0"/>
          </a:p>
        </p:txBody>
      </p:sp>
      <p:sp>
        <p:nvSpPr>
          <p:cNvPr id="4" name="Slide Number Placeholder 3">
            <a:extLst>
              <a:ext uri="{FF2B5EF4-FFF2-40B4-BE49-F238E27FC236}">
                <a16:creationId xmlns:a16="http://schemas.microsoft.com/office/drawing/2014/main" id="{F56FAF5C-0002-E4CE-8102-FE00F0155D05}"/>
              </a:ext>
            </a:extLst>
          </p:cNvPr>
          <p:cNvSpPr>
            <a:spLocks noGrp="1"/>
          </p:cNvSpPr>
          <p:nvPr>
            <p:ph type="sldNum" sz="quarter" idx="14"/>
          </p:nvPr>
        </p:nvSpPr>
        <p:spPr/>
        <p:txBody>
          <a:bodyPr/>
          <a:lstStyle/>
          <a:p>
            <a:fld id="{476BE59D-4918-439E-9CBF-5840B2847889}" type="slidenum">
              <a:rPr lang="de-CH" smtClean="0"/>
              <a:pPr/>
              <a:t>15</a:t>
            </a:fld>
            <a:endParaRPr lang="de-CH" dirty="0"/>
          </a:p>
        </p:txBody>
      </p:sp>
      <p:sp>
        <p:nvSpPr>
          <p:cNvPr id="5" name="Footer Placeholder 4">
            <a:extLst>
              <a:ext uri="{FF2B5EF4-FFF2-40B4-BE49-F238E27FC236}">
                <a16:creationId xmlns:a16="http://schemas.microsoft.com/office/drawing/2014/main" id="{3E0B82FC-CA12-325E-C4A7-B39C74B82A8F}"/>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266518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D95CAE7-7D4B-633D-7919-4E7637DC2CD2}"/>
              </a:ext>
            </a:extLst>
          </p:cNvPr>
          <p:cNvGraphicFramePr>
            <a:graphicFrameLocks noChangeAspect="1"/>
          </p:cNvGraphicFramePr>
          <p:nvPr>
            <p:custDataLst>
              <p:tags r:id="rId1"/>
            </p:custDataLst>
            <p:extLst>
              <p:ext uri="{D42A27DB-BD31-4B8C-83A1-F6EECF244321}">
                <p14:modId xmlns:p14="http://schemas.microsoft.com/office/powerpoint/2010/main" val="3099336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3D95CAE7-7D4B-633D-7919-4E7637DC2CD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F66449-662C-A900-E026-8EE4138F0530}"/>
              </a:ext>
            </a:extLst>
          </p:cNvPr>
          <p:cNvSpPr>
            <a:spLocks noGrp="1"/>
          </p:cNvSpPr>
          <p:nvPr>
            <p:ph type="title"/>
          </p:nvPr>
        </p:nvSpPr>
        <p:spPr/>
        <p:txBody>
          <a:bodyPr vert="horz"/>
          <a:lstStyle/>
          <a:p>
            <a:r>
              <a:rPr lang="en-US" dirty="0"/>
              <a:t>More sustainable value chains using cocoa as an example </a:t>
            </a:r>
            <a:r>
              <a:rPr lang="de-CH" dirty="0"/>
              <a:t>– Background</a:t>
            </a:r>
          </a:p>
        </p:txBody>
      </p:sp>
      <p:sp>
        <p:nvSpPr>
          <p:cNvPr id="3" name="Slide Number Placeholder 2">
            <a:extLst>
              <a:ext uri="{FF2B5EF4-FFF2-40B4-BE49-F238E27FC236}">
                <a16:creationId xmlns:a16="http://schemas.microsoft.com/office/drawing/2014/main" id="{9A5A960A-052F-209E-A120-FF4B932F5BBC}"/>
              </a:ext>
            </a:extLst>
          </p:cNvPr>
          <p:cNvSpPr>
            <a:spLocks noGrp="1"/>
          </p:cNvSpPr>
          <p:nvPr>
            <p:ph type="sldNum" sz="quarter" idx="14"/>
          </p:nvPr>
        </p:nvSpPr>
        <p:spPr/>
        <p:txBody>
          <a:bodyPr/>
          <a:lstStyle/>
          <a:p>
            <a:fld id="{476BE59D-4918-439E-9CBF-5840B2847889}" type="slidenum">
              <a:rPr lang="de-CH" smtClean="0"/>
              <a:pPr/>
              <a:t>16</a:t>
            </a:fld>
            <a:endParaRPr lang="de-CH" dirty="0"/>
          </a:p>
        </p:txBody>
      </p:sp>
      <p:sp>
        <p:nvSpPr>
          <p:cNvPr id="4" name="Text Placeholder 3">
            <a:extLst>
              <a:ext uri="{FF2B5EF4-FFF2-40B4-BE49-F238E27FC236}">
                <a16:creationId xmlns:a16="http://schemas.microsoft.com/office/drawing/2014/main" id="{DB70C2AE-FBC9-AAB7-48E3-563F27BA3648}"/>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922154D5-A52D-9B2F-45A5-E4CB71F0B256}"/>
              </a:ext>
            </a:extLst>
          </p:cNvPr>
          <p:cNvSpPr>
            <a:spLocks noGrp="1"/>
          </p:cNvSpPr>
          <p:nvPr>
            <p:ph type="body" sz="quarter" idx="13"/>
          </p:nvPr>
        </p:nvSpPr>
        <p:spPr>
          <a:xfrm>
            <a:off x="479425" y="2565400"/>
            <a:ext cx="10609465" cy="3455988"/>
          </a:xfrm>
        </p:spPr>
        <p:txBody>
          <a:bodyPr/>
          <a:lstStyle/>
          <a:p>
            <a:r>
              <a:rPr lang="en-US" dirty="0"/>
              <a:t>Swiss chocolate manufacturers are increasingly being held accountable for the environmental, social, and economic impacts of their supply chains. Despite numerous </a:t>
            </a:r>
            <a:r>
              <a:rPr lang="en-US" b="1" dirty="0"/>
              <a:t>sustainability initiatives</a:t>
            </a:r>
            <a:r>
              <a:rPr lang="en-US" dirty="0"/>
              <a:t>, many challenges remain, and the various actors must improve their </a:t>
            </a:r>
            <a:r>
              <a:rPr lang="en-US" b="1" dirty="0"/>
              <a:t>resilience</a:t>
            </a:r>
            <a:r>
              <a:rPr lang="en-US" dirty="0"/>
              <a:t> in order to better cope with </a:t>
            </a:r>
            <a:r>
              <a:rPr lang="en-US" b="1" dirty="0"/>
              <a:t>growing disruptions </a:t>
            </a:r>
            <a:r>
              <a:rPr lang="en-US" dirty="0"/>
              <a:t>in global supply chains. Addressing sustainability and resilience in supply chains requires an </a:t>
            </a:r>
            <a:r>
              <a:rPr lang="en-US" b="1" dirty="0"/>
              <a:t>understanding</a:t>
            </a:r>
            <a:r>
              <a:rPr lang="en-US" dirty="0"/>
              <a:t> of </a:t>
            </a:r>
            <a:r>
              <a:rPr lang="en-US" b="1" dirty="0"/>
              <a:t>current conditions</a:t>
            </a:r>
            <a:r>
              <a:rPr lang="en-US" dirty="0"/>
              <a:t>, the </a:t>
            </a:r>
            <a:r>
              <a:rPr lang="en-US" b="1" dirty="0"/>
              <a:t>main challenges</a:t>
            </a:r>
            <a:r>
              <a:rPr lang="en-US" dirty="0"/>
              <a:t>, and the </a:t>
            </a:r>
            <a:r>
              <a:rPr lang="en-US" b="1" dirty="0"/>
              <a:t>effectiveness of sustainable sourcing practices</a:t>
            </a:r>
            <a:r>
              <a:rPr lang="en-US" dirty="0"/>
              <a:t>.</a:t>
            </a:r>
          </a:p>
          <a:p>
            <a:endParaRPr lang="de-CH" dirty="0"/>
          </a:p>
        </p:txBody>
      </p:sp>
      <p:sp>
        <p:nvSpPr>
          <p:cNvPr id="6" name="Text Placeholder 5">
            <a:extLst>
              <a:ext uri="{FF2B5EF4-FFF2-40B4-BE49-F238E27FC236}">
                <a16:creationId xmlns:a16="http://schemas.microsoft.com/office/drawing/2014/main" id="{2D01F6EE-0EC2-A9E0-5860-32DD55DFA940}"/>
              </a:ext>
            </a:extLst>
          </p:cNvPr>
          <p:cNvSpPr>
            <a:spLocks noGrp="1"/>
          </p:cNvSpPr>
          <p:nvPr>
            <p:ph type="body" sz="quarter" idx="12"/>
          </p:nvPr>
        </p:nvSpPr>
        <p:spPr>
          <a:xfrm>
            <a:off x="479423" y="1808163"/>
            <a:ext cx="11233149" cy="587375"/>
          </a:xfrm>
        </p:spPr>
        <p:txBody>
          <a:bodyPr/>
          <a:lstStyle/>
          <a:p>
            <a:r>
              <a:rPr lang="de-CH" dirty="0"/>
              <a:t>Background</a:t>
            </a:r>
          </a:p>
        </p:txBody>
      </p:sp>
      <p:sp>
        <p:nvSpPr>
          <p:cNvPr id="8" name="Footer Placeholder 7">
            <a:extLst>
              <a:ext uri="{FF2B5EF4-FFF2-40B4-BE49-F238E27FC236}">
                <a16:creationId xmlns:a16="http://schemas.microsoft.com/office/drawing/2014/main" id="{80371938-4ED5-4110-3E5C-D81D20CED874}"/>
              </a:ext>
            </a:extLst>
          </p:cNvPr>
          <p:cNvSpPr>
            <a:spLocks noGrp="1"/>
          </p:cNvSpPr>
          <p:nvPr>
            <p:ph type="ftr" sz="quarter" idx="17"/>
          </p:nvPr>
        </p:nvSpPr>
        <p:spPr/>
        <p:txBody>
          <a:bodyPr/>
          <a:lstStyle/>
          <a:p>
            <a:r>
              <a:rPr lang="de-CH" dirty="0"/>
              <a:t>NFP 73 – Sustainable Economy</a:t>
            </a:r>
          </a:p>
        </p:txBody>
      </p:sp>
    </p:spTree>
    <p:extLst>
      <p:ext uri="{BB962C8B-B14F-4D97-AF65-F5344CB8AC3E}">
        <p14:creationId xmlns:p14="http://schemas.microsoft.com/office/powerpoint/2010/main" val="294671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40007-F60D-ADC5-C660-A25B64C50562}"/>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5722C80-0716-C281-57C6-16FBAD8D95E6}"/>
              </a:ext>
            </a:extLst>
          </p:cNvPr>
          <p:cNvGraphicFramePr>
            <a:graphicFrameLocks noChangeAspect="1"/>
          </p:cNvGraphicFramePr>
          <p:nvPr>
            <p:custDataLst>
              <p:tags r:id="rId1"/>
            </p:custDataLst>
            <p:extLst>
              <p:ext uri="{D42A27DB-BD31-4B8C-83A1-F6EECF244321}">
                <p14:modId xmlns:p14="http://schemas.microsoft.com/office/powerpoint/2010/main" val="344110834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05722C80-0716-C281-57C6-16FBAD8D95E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3559821-CF8E-C70E-9D39-A98474C38FC8}"/>
              </a:ext>
            </a:extLst>
          </p:cNvPr>
          <p:cNvSpPr>
            <a:spLocks noGrp="1"/>
          </p:cNvSpPr>
          <p:nvPr>
            <p:ph type="title"/>
          </p:nvPr>
        </p:nvSpPr>
        <p:spPr/>
        <p:txBody>
          <a:bodyPr vert="horz"/>
          <a:lstStyle/>
          <a:p>
            <a:r>
              <a:rPr lang="en-US" dirty="0"/>
              <a:t>More sustainable value chains using cocoa as an example </a:t>
            </a:r>
            <a:r>
              <a:rPr lang="de-CH" dirty="0"/>
              <a:t>– </a:t>
            </a:r>
            <a:r>
              <a:rPr lang="de-CH" dirty="0" err="1"/>
              <a:t>Aim</a:t>
            </a:r>
            <a:endParaRPr lang="de-CH" dirty="0"/>
          </a:p>
        </p:txBody>
      </p:sp>
      <p:sp>
        <p:nvSpPr>
          <p:cNvPr id="3" name="Slide Number Placeholder 2">
            <a:extLst>
              <a:ext uri="{FF2B5EF4-FFF2-40B4-BE49-F238E27FC236}">
                <a16:creationId xmlns:a16="http://schemas.microsoft.com/office/drawing/2014/main" id="{3A872529-011B-98BE-5C60-C9CDCB03DE55}"/>
              </a:ext>
            </a:extLst>
          </p:cNvPr>
          <p:cNvSpPr>
            <a:spLocks noGrp="1"/>
          </p:cNvSpPr>
          <p:nvPr>
            <p:ph type="sldNum" sz="quarter" idx="14"/>
          </p:nvPr>
        </p:nvSpPr>
        <p:spPr/>
        <p:txBody>
          <a:bodyPr/>
          <a:lstStyle/>
          <a:p>
            <a:fld id="{476BE59D-4918-439E-9CBF-5840B2847889}" type="slidenum">
              <a:rPr lang="de-CH" smtClean="0"/>
              <a:pPr/>
              <a:t>17</a:t>
            </a:fld>
            <a:endParaRPr lang="de-CH" dirty="0"/>
          </a:p>
        </p:txBody>
      </p:sp>
      <p:sp>
        <p:nvSpPr>
          <p:cNvPr id="4" name="Text Placeholder 3">
            <a:extLst>
              <a:ext uri="{FF2B5EF4-FFF2-40B4-BE49-F238E27FC236}">
                <a16:creationId xmlns:a16="http://schemas.microsoft.com/office/drawing/2014/main" id="{88A4C32A-2628-7C23-CD21-BC25C1CF610B}"/>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FBDA7F5F-29CA-FC5D-2FF6-5C1A34548D71}"/>
              </a:ext>
            </a:extLst>
          </p:cNvPr>
          <p:cNvSpPr>
            <a:spLocks noGrp="1"/>
          </p:cNvSpPr>
          <p:nvPr>
            <p:ph type="body" sz="quarter" idx="13"/>
          </p:nvPr>
        </p:nvSpPr>
        <p:spPr>
          <a:xfrm>
            <a:off x="479425" y="2565400"/>
            <a:ext cx="10609465" cy="3455988"/>
          </a:xfrm>
        </p:spPr>
        <p:txBody>
          <a:bodyPr/>
          <a:lstStyle/>
          <a:p>
            <a:r>
              <a:rPr lang="en-US" dirty="0"/>
              <a:t>The project pursued three objectives:</a:t>
            </a:r>
          </a:p>
          <a:p>
            <a:pPr marL="558900" lvl="1" indent="-342900">
              <a:buFont typeface="+mj-lt"/>
              <a:buAutoNum type="arabicParenR"/>
            </a:pPr>
            <a:r>
              <a:rPr lang="en-US" dirty="0"/>
              <a:t>to analyze the sustainability of specific supply chains that </a:t>
            </a:r>
            <a:r>
              <a:rPr lang="en-US" b="1" dirty="0"/>
              <a:t>supply the Swiss market with cocoa</a:t>
            </a:r>
            <a:r>
              <a:rPr lang="en-US" dirty="0"/>
              <a:t>; on the basis of these results, targeted measures could then be developed, implemented, and evaluated;</a:t>
            </a:r>
          </a:p>
          <a:p>
            <a:pPr marL="558900" lvl="1" indent="-342900">
              <a:buFont typeface="+mj-lt"/>
              <a:buAutoNum type="arabicParenR"/>
            </a:pPr>
            <a:r>
              <a:rPr lang="en-US" dirty="0"/>
              <a:t>to assess </a:t>
            </a:r>
            <a:r>
              <a:rPr lang="en-US" b="1" dirty="0"/>
              <a:t>relationships</a:t>
            </a:r>
            <a:r>
              <a:rPr lang="en-US" dirty="0"/>
              <a:t> between </a:t>
            </a:r>
            <a:r>
              <a:rPr lang="en-US" b="1" dirty="0"/>
              <a:t>different partners </a:t>
            </a:r>
            <a:r>
              <a:rPr lang="en-US" dirty="0"/>
              <a:t>in the </a:t>
            </a:r>
            <a:r>
              <a:rPr lang="en-US" b="1" dirty="0"/>
              <a:t>supply chain </a:t>
            </a:r>
            <a:r>
              <a:rPr lang="en-US" dirty="0"/>
              <a:t>and evaluate how farmers perceive the sustainable </a:t>
            </a:r>
            <a:r>
              <a:rPr lang="en-US" b="1" dirty="0"/>
              <a:t>sourcing practices </a:t>
            </a:r>
            <a:r>
              <a:rPr lang="en-US" dirty="0"/>
              <a:t>in their supply chains;</a:t>
            </a:r>
          </a:p>
          <a:p>
            <a:pPr marL="558900" lvl="1" indent="-342900">
              <a:buFont typeface="+mj-lt"/>
              <a:buAutoNum type="arabicParenR"/>
            </a:pPr>
            <a:r>
              <a:rPr lang="en-US" dirty="0"/>
              <a:t>to advance </a:t>
            </a:r>
            <a:r>
              <a:rPr lang="en-US" b="1" dirty="0"/>
              <a:t>resilience research</a:t>
            </a:r>
            <a:r>
              <a:rPr lang="en-US" dirty="0"/>
              <a:t> by </a:t>
            </a:r>
            <a:r>
              <a:rPr lang="en-US" b="1" dirty="0"/>
              <a:t>developing </a:t>
            </a:r>
            <a:r>
              <a:rPr lang="en-US" dirty="0"/>
              <a:t>and </a:t>
            </a:r>
            <a:r>
              <a:rPr lang="en-US" b="1" dirty="0"/>
              <a:t>testing</a:t>
            </a:r>
            <a:r>
              <a:rPr lang="en-US" dirty="0"/>
              <a:t> an assessment framework for farm-level resilience.</a:t>
            </a:r>
          </a:p>
          <a:p>
            <a:endParaRPr lang="de-CH" dirty="0"/>
          </a:p>
        </p:txBody>
      </p:sp>
      <p:sp>
        <p:nvSpPr>
          <p:cNvPr id="6" name="Text Placeholder 5">
            <a:extLst>
              <a:ext uri="{FF2B5EF4-FFF2-40B4-BE49-F238E27FC236}">
                <a16:creationId xmlns:a16="http://schemas.microsoft.com/office/drawing/2014/main" id="{18DE425B-4938-68DC-38FC-3536C49180EB}"/>
              </a:ext>
            </a:extLst>
          </p:cNvPr>
          <p:cNvSpPr>
            <a:spLocks noGrp="1"/>
          </p:cNvSpPr>
          <p:nvPr>
            <p:ph type="body" sz="quarter" idx="12"/>
          </p:nvPr>
        </p:nvSpPr>
        <p:spPr>
          <a:xfrm>
            <a:off x="479423" y="1808163"/>
            <a:ext cx="11233149" cy="587375"/>
          </a:xfrm>
        </p:spPr>
        <p:txBody>
          <a:bodyPr/>
          <a:lstStyle/>
          <a:p>
            <a:r>
              <a:rPr lang="de-CH" dirty="0" err="1"/>
              <a:t>Aim</a:t>
            </a:r>
            <a:endParaRPr lang="de-CH" dirty="0"/>
          </a:p>
        </p:txBody>
      </p:sp>
      <p:sp>
        <p:nvSpPr>
          <p:cNvPr id="8" name="Footer Placeholder 7">
            <a:extLst>
              <a:ext uri="{FF2B5EF4-FFF2-40B4-BE49-F238E27FC236}">
                <a16:creationId xmlns:a16="http://schemas.microsoft.com/office/drawing/2014/main" id="{EA1BA1A5-A537-192E-9597-5347DC9310D6}"/>
              </a:ext>
            </a:extLst>
          </p:cNvPr>
          <p:cNvSpPr>
            <a:spLocks noGrp="1"/>
          </p:cNvSpPr>
          <p:nvPr>
            <p:ph type="ftr" sz="quarter" idx="17"/>
          </p:nvPr>
        </p:nvSpPr>
        <p:spPr/>
        <p:txBody>
          <a:bodyPr/>
          <a:lstStyle/>
          <a:p>
            <a:r>
              <a:rPr lang="de-CH" dirty="0"/>
              <a:t>NFP 73 – Sustainable Economy</a:t>
            </a:r>
          </a:p>
        </p:txBody>
      </p:sp>
    </p:spTree>
    <p:extLst>
      <p:ext uri="{BB962C8B-B14F-4D97-AF65-F5344CB8AC3E}">
        <p14:creationId xmlns:p14="http://schemas.microsoft.com/office/powerpoint/2010/main" val="414008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CFBC0-49A3-37E1-D1BA-0A0E2032F51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7915F2F-3CE5-CC18-AFB5-15681E30C395}"/>
              </a:ext>
            </a:extLst>
          </p:cNvPr>
          <p:cNvGraphicFramePr>
            <a:graphicFrameLocks noChangeAspect="1"/>
          </p:cNvGraphicFramePr>
          <p:nvPr>
            <p:custDataLst>
              <p:tags r:id="rId1"/>
            </p:custDataLst>
            <p:extLst>
              <p:ext uri="{D42A27DB-BD31-4B8C-83A1-F6EECF244321}">
                <p14:modId xmlns:p14="http://schemas.microsoft.com/office/powerpoint/2010/main" val="12814775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97915F2F-3CE5-CC18-AFB5-15681E30C39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AAC1AFA-330E-4B4B-2DB7-FB19C5CD689C}"/>
              </a:ext>
            </a:extLst>
          </p:cNvPr>
          <p:cNvSpPr>
            <a:spLocks noGrp="1"/>
          </p:cNvSpPr>
          <p:nvPr>
            <p:ph type="title"/>
          </p:nvPr>
        </p:nvSpPr>
        <p:spPr/>
        <p:txBody>
          <a:bodyPr vert="horz"/>
          <a:lstStyle/>
          <a:p>
            <a:r>
              <a:rPr lang="en-US" dirty="0"/>
              <a:t>More sustainable value chains using cocoa as an example </a:t>
            </a:r>
            <a:r>
              <a:rPr lang="de-CH" dirty="0"/>
              <a:t>– </a:t>
            </a:r>
            <a:r>
              <a:rPr lang="de-CH" dirty="0" err="1"/>
              <a:t>Results</a:t>
            </a:r>
            <a:r>
              <a:rPr lang="de-CH" dirty="0"/>
              <a:t> I</a:t>
            </a:r>
          </a:p>
        </p:txBody>
      </p:sp>
      <p:sp>
        <p:nvSpPr>
          <p:cNvPr id="3" name="Text Placeholder 2">
            <a:extLst>
              <a:ext uri="{FF2B5EF4-FFF2-40B4-BE49-F238E27FC236}">
                <a16:creationId xmlns:a16="http://schemas.microsoft.com/office/drawing/2014/main" id="{37DA545B-1538-F82F-FF43-DB625D59804A}"/>
              </a:ext>
            </a:extLst>
          </p:cNvPr>
          <p:cNvSpPr>
            <a:spLocks noGrp="1"/>
          </p:cNvSpPr>
          <p:nvPr>
            <p:ph type="body" sz="quarter" idx="13"/>
          </p:nvPr>
        </p:nvSpPr>
        <p:spPr/>
        <p:txBody>
          <a:bodyPr/>
          <a:lstStyle/>
          <a:p>
            <a:pPr marL="0" indent="0">
              <a:buNone/>
            </a:pPr>
            <a:r>
              <a:rPr lang="en-US" b="1" dirty="0"/>
              <a:t>Challenges and impacts in the area of sustainability</a:t>
            </a:r>
            <a:endParaRPr lang="en-US" dirty="0"/>
          </a:p>
          <a:p>
            <a:pPr marL="0" indent="0">
              <a:buNone/>
            </a:pPr>
            <a:r>
              <a:rPr lang="en-US" dirty="0"/>
              <a:t>We found that </a:t>
            </a:r>
            <a:r>
              <a:rPr lang="en-US" dirty="0">
                <a:solidFill>
                  <a:srgbClr val="83D0F5"/>
                </a:solidFill>
              </a:rPr>
              <a:t>farms </a:t>
            </a:r>
            <a:r>
              <a:rPr lang="en-US" dirty="0"/>
              <a:t>cause the greatest </a:t>
            </a:r>
            <a:r>
              <a:rPr lang="en-US" dirty="0">
                <a:solidFill>
                  <a:srgbClr val="83D0F5"/>
                </a:solidFill>
              </a:rPr>
              <a:t>environmental impacts </a:t>
            </a:r>
            <a:r>
              <a:rPr lang="en-US" dirty="0"/>
              <a:t>in </a:t>
            </a:r>
            <a:r>
              <a:rPr lang="en-US" dirty="0">
                <a:solidFill>
                  <a:srgbClr val="83D0F5"/>
                </a:solidFill>
              </a:rPr>
              <a:t>cocoa supply chains</a:t>
            </a:r>
            <a:r>
              <a:rPr lang="en-US" dirty="0"/>
              <a:t>, mainly through </a:t>
            </a:r>
            <a:r>
              <a:rPr lang="en-US" dirty="0">
                <a:solidFill>
                  <a:srgbClr val="83D0F5"/>
                </a:solidFill>
              </a:rPr>
              <a:t>land-use change</a:t>
            </a:r>
            <a:r>
              <a:rPr lang="en-US" dirty="0"/>
              <a:t> and the </a:t>
            </a:r>
            <a:r>
              <a:rPr lang="en-US" dirty="0">
                <a:solidFill>
                  <a:srgbClr val="83D0F5"/>
                </a:solidFill>
              </a:rPr>
              <a:t>use of agricultural inputs</a:t>
            </a:r>
            <a:r>
              <a:rPr lang="en-US" dirty="0"/>
              <a:t>. A holistic sustainability assessment at the farm level identified major challenges in the areas of </a:t>
            </a:r>
            <a:r>
              <a:rPr lang="en-US" dirty="0">
                <a:solidFill>
                  <a:srgbClr val="83D0F5"/>
                </a:solidFill>
              </a:rPr>
              <a:t>governance </a:t>
            </a:r>
            <a:r>
              <a:rPr lang="en-US" dirty="0"/>
              <a:t>and </a:t>
            </a:r>
            <a:r>
              <a:rPr lang="en-US" dirty="0">
                <a:solidFill>
                  <a:srgbClr val="83D0F5"/>
                </a:solidFill>
              </a:rPr>
              <a:t>social conditions</a:t>
            </a:r>
            <a:r>
              <a:rPr lang="en-US" dirty="0"/>
              <a:t>. Environmentally friendly cocoa production did have positive side effects for </a:t>
            </a:r>
            <a:r>
              <a:rPr lang="en-US" dirty="0">
                <a:solidFill>
                  <a:srgbClr val="83D0F5"/>
                </a:solidFill>
              </a:rPr>
              <a:t>human health </a:t>
            </a:r>
            <a:r>
              <a:rPr lang="en-US" dirty="0"/>
              <a:t>and resource conservation with regard to the </a:t>
            </a:r>
            <a:r>
              <a:rPr lang="en-US" dirty="0">
                <a:solidFill>
                  <a:srgbClr val="83D0F5"/>
                </a:solidFill>
              </a:rPr>
              <a:t>long-term productivity</a:t>
            </a:r>
            <a:r>
              <a:rPr lang="en-US" dirty="0"/>
              <a:t> of farms, but this came at the expense of </a:t>
            </a:r>
            <a:r>
              <a:rPr lang="en-US" dirty="0">
                <a:solidFill>
                  <a:srgbClr val="83D0F5"/>
                </a:solidFill>
              </a:rPr>
              <a:t>investment</a:t>
            </a:r>
            <a:r>
              <a:rPr lang="en-US" dirty="0"/>
              <a:t> and farm </a:t>
            </a:r>
            <a:r>
              <a:rPr lang="en-US" dirty="0">
                <a:solidFill>
                  <a:srgbClr val="83D0F5"/>
                </a:solidFill>
              </a:rPr>
              <a:t>profitability.</a:t>
            </a:r>
            <a:r>
              <a:rPr lang="en-US" dirty="0"/>
              <a:t> The evaluation of measures to reduce </a:t>
            </a:r>
            <a:r>
              <a:rPr lang="en-US" dirty="0">
                <a:solidFill>
                  <a:srgbClr val="83D0F5"/>
                </a:solidFill>
              </a:rPr>
              <a:t>pesticide </a:t>
            </a:r>
            <a:r>
              <a:rPr lang="en-US" dirty="0"/>
              <a:t>use on </a:t>
            </a:r>
            <a:r>
              <a:rPr lang="en-US" dirty="0">
                <a:solidFill>
                  <a:srgbClr val="83D0F5"/>
                </a:solidFill>
              </a:rPr>
              <a:t>cocoa farms </a:t>
            </a:r>
            <a:r>
              <a:rPr lang="en-US" dirty="0"/>
              <a:t>showed that </a:t>
            </a:r>
            <a:r>
              <a:rPr lang="en-US" dirty="0">
                <a:solidFill>
                  <a:srgbClr val="83D0F5"/>
                </a:solidFill>
              </a:rPr>
              <a:t>training farmers </a:t>
            </a:r>
            <a:r>
              <a:rPr lang="en-US" dirty="0"/>
              <a:t>alone is </a:t>
            </a:r>
            <a:r>
              <a:rPr lang="en-US" dirty="0">
                <a:solidFill>
                  <a:srgbClr val="83D0F5"/>
                </a:solidFill>
              </a:rPr>
              <a:t>not sufficient </a:t>
            </a:r>
            <a:r>
              <a:rPr lang="en-US" dirty="0"/>
              <a:t>to achieve broad adoption of sustainable cocoa-growing practices.</a:t>
            </a:r>
          </a:p>
        </p:txBody>
      </p:sp>
      <p:sp>
        <p:nvSpPr>
          <p:cNvPr id="4" name="Slide Number Placeholder 3">
            <a:extLst>
              <a:ext uri="{FF2B5EF4-FFF2-40B4-BE49-F238E27FC236}">
                <a16:creationId xmlns:a16="http://schemas.microsoft.com/office/drawing/2014/main" id="{808C07FC-BF8C-4BED-39E1-5A88866B1B90}"/>
              </a:ext>
            </a:extLst>
          </p:cNvPr>
          <p:cNvSpPr>
            <a:spLocks noGrp="1"/>
          </p:cNvSpPr>
          <p:nvPr>
            <p:ph type="sldNum" sz="quarter" idx="14"/>
          </p:nvPr>
        </p:nvSpPr>
        <p:spPr/>
        <p:txBody>
          <a:bodyPr/>
          <a:lstStyle/>
          <a:p>
            <a:fld id="{476BE59D-4918-439E-9CBF-5840B2847889}" type="slidenum">
              <a:rPr lang="de-CH" smtClean="0"/>
              <a:pPr/>
              <a:t>18</a:t>
            </a:fld>
            <a:endParaRPr lang="de-CH" dirty="0"/>
          </a:p>
        </p:txBody>
      </p:sp>
      <p:sp>
        <p:nvSpPr>
          <p:cNvPr id="5" name="Footer Placeholder 4">
            <a:extLst>
              <a:ext uri="{FF2B5EF4-FFF2-40B4-BE49-F238E27FC236}">
                <a16:creationId xmlns:a16="http://schemas.microsoft.com/office/drawing/2014/main" id="{6F396EE8-1163-762E-0513-94D9F4138D68}"/>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21207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E684-8084-7DE4-A0F2-ADCC4F0BABF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2F52ADA-205C-4DB3-7A46-59552D3C66AB}"/>
              </a:ext>
            </a:extLst>
          </p:cNvPr>
          <p:cNvGraphicFramePr>
            <a:graphicFrameLocks noChangeAspect="1"/>
          </p:cNvGraphicFramePr>
          <p:nvPr>
            <p:custDataLst>
              <p:tags r:id="rId1"/>
            </p:custDataLst>
            <p:extLst>
              <p:ext uri="{D42A27DB-BD31-4B8C-83A1-F6EECF244321}">
                <p14:modId xmlns:p14="http://schemas.microsoft.com/office/powerpoint/2010/main" val="28144290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F2F52ADA-205C-4DB3-7A46-59552D3C66A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E53C6F-18B8-0ABE-21E1-1F1F0D65FA7E}"/>
              </a:ext>
            </a:extLst>
          </p:cNvPr>
          <p:cNvSpPr>
            <a:spLocks noGrp="1"/>
          </p:cNvSpPr>
          <p:nvPr>
            <p:ph type="title"/>
          </p:nvPr>
        </p:nvSpPr>
        <p:spPr/>
        <p:txBody>
          <a:bodyPr vert="horz"/>
          <a:lstStyle/>
          <a:p>
            <a:r>
              <a:rPr lang="en-US" dirty="0"/>
              <a:t>More sustainable value chains using cocoa as an example </a:t>
            </a:r>
            <a:r>
              <a:rPr lang="de-CH" dirty="0"/>
              <a:t>– </a:t>
            </a:r>
            <a:r>
              <a:rPr lang="de-CH" dirty="0" err="1"/>
              <a:t>Results</a:t>
            </a:r>
            <a:r>
              <a:rPr lang="de-CH" dirty="0"/>
              <a:t> II</a:t>
            </a:r>
          </a:p>
        </p:txBody>
      </p:sp>
      <p:sp>
        <p:nvSpPr>
          <p:cNvPr id="3" name="Text Placeholder 2">
            <a:extLst>
              <a:ext uri="{FF2B5EF4-FFF2-40B4-BE49-F238E27FC236}">
                <a16:creationId xmlns:a16="http://schemas.microsoft.com/office/drawing/2014/main" id="{F8B1ABC4-D57C-9B78-FC3C-A3FF49F5D4D5}"/>
              </a:ext>
            </a:extLst>
          </p:cNvPr>
          <p:cNvSpPr>
            <a:spLocks noGrp="1"/>
          </p:cNvSpPr>
          <p:nvPr>
            <p:ph type="body" sz="quarter" idx="13"/>
          </p:nvPr>
        </p:nvSpPr>
        <p:spPr/>
        <p:txBody>
          <a:bodyPr/>
          <a:lstStyle/>
          <a:p>
            <a:pPr marL="0" indent="0">
              <a:buNone/>
            </a:pPr>
            <a:r>
              <a:rPr lang="en-US" b="1" dirty="0"/>
              <a:t>Advantages and disadvantages of sustainable sourcing practices</a:t>
            </a:r>
            <a:endParaRPr lang="en-US" dirty="0"/>
          </a:p>
          <a:p>
            <a:pPr marL="0" indent="0">
              <a:buNone/>
            </a:pPr>
            <a:r>
              <a:rPr lang="en-US" dirty="0">
                <a:solidFill>
                  <a:srgbClr val="83D0F5"/>
                </a:solidFill>
              </a:rPr>
              <a:t>Farmers</a:t>
            </a:r>
            <a:r>
              <a:rPr lang="en-US" dirty="0"/>
              <a:t> saw both benefits and drawbacks in the sustainable sourcing practices within their supply chains. Their </a:t>
            </a:r>
            <a:r>
              <a:rPr lang="en-US" dirty="0">
                <a:solidFill>
                  <a:srgbClr val="83D0F5"/>
                </a:solidFill>
              </a:rPr>
              <a:t>relationships</a:t>
            </a:r>
            <a:r>
              <a:rPr lang="en-US" dirty="0"/>
              <a:t> with their </a:t>
            </a:r>
            <a:r>
              <a:rPr lang="en-US" dirty="0">
                <a:solidFill>
                  <a:srgbClr val="83D0F5"/>
                </a:solidFill>
              </a:rPr>
              <a:t>direct buyers </a:t>
            </a:r>
            <a:r>
              <a:rPr lang="en-US" dirty="0"/>
              <a:t>were </a:t>
            </a:r>
            <a:r>
              <a:rPr lang="en-US" dirty="0">
                <a:solidFill>
                  <a:srgbClr val="83D0F5"/>
                </a:solidFill>
              </a:rPr>
              <a:t>complex and varied</a:t>
            </a:r>
            <a:r>
              <a:rPr lang="en-US" dirty="0"/>
              <a:t>, with </a:t>
            </a:r>
            <a:r>
              <a:rPr lang="en-US" dirty="0">
                <a:solidFill>
                  <a:srgbClr val="83D0F5"/>
                </a:solidFill>
              </a:rPr>
              <a:t>trust</a:t>
            </a:r>
            <a:r>
              <a:rPr lang="en-US" dirty="0"/>
              <a:t> in and </a:t>
            </a:r>
            <a:r>
              <a:rPr lang="en-US" dirty="0">
                <a:solidFill>
                  <a:srgbClr val="83D0F5"/>
                </a:solidFill>
              </a:rPr>
              <a:t>loyalty</a:t>
            </a:r>
            <a:r>
              <a:rPr lang="en-US" dirty="0"/>
              <a:t> toward these buyers depending on a range of factors, including the </a:t>
            </a:r>
            <a:r>
              <a:rPr lang="en-US" dirty="0">
                <a:solidFill>
                  <a:srgbClr val="83D0F5"/>
                </a:solidFill>
              </a:rPr>
              <a:t>length of the business relationship </a:t>
            </a:r>
            <a:r>
              <a:rPr lang="en-US" dirty="0"/>
              <a:t>and the </a:t>
            </a:r>
            <a:r>
              <a:rPr lang="en-US" dirty="0">
                <a:solidFill>
                  <a:srgbClr val="83D0F5"/>
                </a:solidFill>
              </a:rPr>
              <a:t>availability of competing offers</a:t>
            </a:r>
            <a:r>
              <a:rPr lang="en-US" dirty="0"/>
              <a:t>. </a:t>
            </a:r>
            <a:r>
              <a:rPr lang="en-US" dirty="0">
                <a:solidFill>
                  <a:srgbClr val="83D0F5"/>
                </a:solidFill>
              </a:rPr>
              <a:t>Conflicts</a:t>
            </a:r>
            <a:r>
              <a:rPr lang="en-US" dirty="0"/>
              <a:t> arose mainly because of </a:t>
            </a:r>
            <a:r>
              <a:rPr lang="en-US" dirty="0">
                <a:solidFill>
                  <a:srgbClr val="83D0F5"/>
                </a:solidFill>
              </a:rPr>
              <a:t>prices, insufficient communication</a:t>
            </a:r>
            <a:r>
              <a:rPr lang="en-US" dirty="0"/>
              <a:t>, and </a:t>
            </a:r>
            <a:r>
              <a:rPr lang="en-US" dirty="0">
                <a:solidFill>
                  <a:srgbClr val="83D0F5"/>
                </a:solidFill>
              </a:rPr>
              <a:t>lack of support</a:t>
            </a:r>
            <a:r>
              <a:rPr lang="en-US" dirty="0"/>
              <a:t>. The farmers surveyed collectively expressed a </a:t>
            </a:r>
            <a:r>
              <a:rPr lang="en-US" dirty="0">
                <a:solidFill>
                  <a:srgbClr val="83D0F5"/>
                </a:solidFill>
              </a:rPr>
              <a:t>desire for training </a:t>
            </a:r>
            <a:r>
              <a:rPr lang="en-US" dirty="0"/>
              <a:t>to be </a:t>
            </a:r>
            <a:r>
              <a:rPr lang="en-US" dirty="0">
                <a:solidFill>
                  <a:srgbClr val="83D0F5"/>
                </a:solidFill>
              </a:rPr>
              <a:t>less theoretical </a:t>
            </a:r>
            <a:r>
              <a:rPr lang="en-US" dirty="0"/>
              <a:t>and more </a:t>
            </a:r>
            <a:r>
              <a:rPr lang="en-US" dirty="0">
                <a:solidFill>
                  <a:srgbClr val="83D0F5"/>
                </a:solidFill>
              </a:rPr>
              <a:t>practice-oriented</a:t>
            </a:r>
            <a:r>
              <a:rPr lang="en-US" dirty="0"/>
              <a:t>, and therefore more useful to them.</a:t>
            </a:r>
          </a:p>
          <a:p>
            <a:pPr marL="0" indent="0">
              <a:lnSpc>
                <a:spcPct val="100000"/>
              </a:lnSpc>
              <a:buNone/>
              <a:tabLst>
                <a:tab pos="1344613" algn="l"/>
              </a:tabLst>
            </a:pPr>
            <a:endParaRPr lang="de-CH" b="1" dirty="0"/>
          </a:p>
        </p:txBody>
      </p:sp>
      <p:sp>
        <p:nvSpPr>
          <p:cNvPr id="4" name="Slide Number Placeholder 3">
            <a:extLst>
              <a:ext uri="{FF2B5EF4-FFF2-40B4-BE49-F238E27FC236}">
                <a16:creationId xmlns:a16="http://schemas.microsoft.com/office/drawing/2014/main" id="{564942C0-18C7-BEB5-DB92-47E434CD45E4}"/>
              </a:ext>
            </a:extLst>
          </p:cNvPr>
          <p:cNvSpPr>
            <a:spLocks noGrp="1"/>
          </p:cNvSpPr>
          <p:nvPr>
            <p:ph type="sldNum" sz="quarter" idx="14"/>
          </p:nvPr>
        </p:nvSpPr>
        <p:spPr/>
        <p:txBody>
          <a:bodyPr/>
          <a:lstStyle/>
          <a:p>
            <a:fld id="{476BE59D-4918-439E-9CBF-5840B2847889}" type="slidenum">
              <a:rPr lang="de-CH" smtClean="0"/>
              <a:pPr/>
              <a:t>19</a:t>
            </a:fld>
            <a:endParaRPr lang="de-CH" dirty="0"/>
          </a:p>
        </p:txBody>
      </p:sp>
      <p:sp>
        <p:nvSpPr>
          <p:cNvPr id="5" name="Footer Placeholder 4">
            <a:extLst>
              <a:ext uri="{FF2B5EF4-FFF2-40B4-BE49-F238E27FC236}">
                <a16:creationId xmlns:a16="http://schemas.microsoft.com/office/drawing/2014/main" id="{12C267FD-C5CD-42A3-908A-A2B6E9BB0AFB}"/>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384190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5439-1C16-BCB2-4C79-260618DAD0B2}"/>
              </a:ext>
            </a:extLst>
          </p:cNvPr>
          <p:cNvSpPr>
            <a:spLocks noGrp="1"/>
          </p:cNvSpPr>
          <p:nvPr>
            <p:ph type="title"/>
          </p:nvPr>
        </p:nvSpPr>
        <p:spPr/>
        <p:txBody>
          <a:bodyPr/>
          <a:lstStyle/>
          <a:p>
            <a:r>
              <a:rPr lang="de-CH" dirty="0"/>
              <a:t>Focus Supply Chains</a:t>
            </a:r>
          </a:p>
        </p:txBody>
      </p:sp>
      <p:sp>
        <p:nvSpPr>
          <p:cNvPr id="3" name="Text Placeholder 2">
            <a:extLst>
              <a:ext uri="{FF2B5EF4-FFF2-40B4-BE49-F238E27FC236}">
                <a16:creationId xmlns:a16="http://schemas.microsoft.com/office/drawing/2014/main" id="{C21A7579-B93C-DD18-A750-BECCE46D9BF0}"/>
              </a:ext>
            </a:extLst>
          </p:cNvPr>
          <p:cNvSpPr>
            <a:spLocks noGrp="1"/>
          </p:cNvSpPr>
          <p:nvPr>
            <p:ph type="body" sz="quarter" idx="13"/>
          </p:nvPr>
        </p:nvSpPr>
        <p:spPr>
          <a:xfrm>
            <a:off x="479425" y="1724770"/>
            <a:ext cx="7397478" cy="4213225"/>
          </a:xfrm>
        </p:spPr>
        <p:txBody>
          <a:bodyPr/>
          <a:lstStyle/>
          <a:p>
            <a:pPr marL="0" indent="0">
              <a:buNone/>
            </a:pPr>
            <a:r>
              <a:rPr lang="de-CH" dirty="0"/>
              <a:t>«</a:t>
            </a:r>
            <a:r>
              <a:rPr lang="en-US" dirty="0"/>
              <a:t>Sustainability in supply chains means capturing </a:t>
            </a:r>
            <a:r>
              <a:rPr lang="en-US" b="1" dirty="0"/>
              <a:t>environmental, social, </a:t>
            </a:r>
            <a:r>
              <a:rPr lang="en-US" dirty="0"/>
              <a:t>and </a:t>
            </a:r>
            <a:r>
              <a:rPr lang="en-US" b="1" dirty="0"/>
              <a:t>economic impacts </a:t>
            </a:r>
            <a:r>
              <a:rPr lang="en-US" dirty="0"/>
              <a:t>and promoting good</a:t>
            </a:r>
            <a:r>
              <a:rPr lang="en-US" b="1" dirty="0"/>
              <a:t> corporate governance </a:t>
            </a:r>
            <a:r>
              <a:rPr lang="en-US" dirty="0"/>
              <a:t>across the entire </a:t>
            </a:r>
            <a:r>
              <a:rPr lang="en-US" b="1" dirty="0"/>
              <a:t>value chain </a:t>
            </a:r>
            <a:r>
              <a:rPr lang="en-US" dirty="0"/>
              <a:t>of </a:t>
            </a:r>
            <a:r>
              <a:rPr lang="en-US" b="1" dirty="0"/>
              <a:t>products</a:t>
            </a:r>
            <a:r>
              <a:rPr lang="en-US" dirty="0"/>
              <a:t> and </a:t>
            </a:r>
            <a:r>
              <a:rPr lang="en-US" b="1" dirty="0"/>
              <a:t>services</a:t>
            </a:r>
            <a:r>
              <a:rPr lang="en-US" dirty="0"/>
              <a:t>. On a </a:t>
            </a:r>
            <a:r>
              <a:rPr lang="en-US" b="1" dirty="0"/>
              <a:t>per-capita</a:t>
            </a:r>
            <a:r>
              <a:rPr lang="en-US" dirty="0"/>
              <a:t> basis, Switzerland’s global supply-chain </a:t>
            </a:r>
            <a:r>
              <a:rPr lang="en-US" b="1" dirty="0"/>
              <a:t>environmental impacts </a:t>
            </a:r>
            <a:r>
              <a:rPr lang="en-US" dirty="0"/>
              <a:t>are the </a:t>
            </a:r>
            <a:r>
              <a:rPr lang="en-US" b="1" dirty="0"/>
              <a:t>highest in the world</a:t>
            </a:r>
            <a:r>
              <a:rPr lang="en-US" dirty="0"/>
              <a:t>. To improve the impacts caused by Switzerland’s economic activity and public procurement, innovative concepts must be developed. Approaches and new insights in this area are provided by three research projects. The </a:t>
            </a:r>
            <a:r>
              <a:rPr lang="en-US" b="1" dirty="0"/>
              <a:t>Co-Creation Lab “Data Transparency for Sustainability”</a:t>
            </a:r>
            <a:r>
              <a:rPr lang="en-US" dirty="0"/>
              <a:t> also provides access to comprehensive data on Switzerland’s global supply chains. This advances the state of the art in environmental and social </a:t>
            </a:r>
            <a:r>
              <a:rPr lang="en-US" b="1" dirty="0"/>
              <a:t>life-cycle assessment</a:t>
            </a:r>
            <a:r>
              <a:rPr lang="en-US" dirty="0"/>
              <a:t> and offers a comprehensive overview of </a:t>
            </a:r>
            <a:r>
              <a:rPr lang="en-US" b="1" dirty="0"/>
              <a:t>Switzerland’s consumption footprint</a:t>
            </a:r>
            <a:r>
              <a:rPr lang="de-CH" dirty="0"/>
              <a:t>.» NFP73, Research Project Supply Chains</a:t>
            </a:r>
          </a:p>
          <a:p>
            <a:pPr marL="0" indent="0">
              <a:buNone/>
            </a:pPr>
            <a:endParaRPr lang="de-CH" dirty="0"/>
          </a:p>
        </p:txBody>
      </p:sp>
      <p:sp>
        <p:nvSpPr>
          <p:cNvPr id="4" name="Slide Number Placeholder 3">
            <a:extLst>
              <a:ext uri="{FF2B5EF4-FFF2-40B4-BE49-F238E27FC236}">
                <a16:creationId xmlns:a16="http://schemas.microsoft.com/office/drawing/2014/main" id="{5CA1063C-4DC7-7FB6-3C65-151372E8A5DC}"/>
              </a:ext>
            </a:extLst>
          </p:cNvPr>
          <p:cNvSpPr>
            <a:spLocks noGrp="1"/>
          </p:cNvSpPr>
          <p:nvPr>
            <p:ph type="sldNum" sz="quarter" idx="14"/>
          </p:nvPr>
        </p:nvSpPr>
        <p:spPr/>
        <p:txBody>
          <a:bodyPr/>
          <a:lstStyle/>
          <a:p>
            <a:fld id="{476BE59D-4918-439E-9CBF-5840B2847889}" type="slidenum">
              <a:rPr lang="de-CH" smtClean="0"/>
              <a:pPr/>
              <a:t>2</a:t>
            </a:fld>
            <a:endParaRPr lang="de-CH" dirty="0"/>
          </a:p>
        </p:txBody>
      </p:sp>
      <p:sp>
        <p:nvSpPr>
          <p:cNvPr id="5" name="Footer Placeholder 4">
            <a:extLst>
              <a:ext uri="{FF2B5EF4-FFF2-40B4-BE49-F238E27FC236}">
                <a16:creationId xmlns:a16="http://schemas.microsoft.com/office/drawing/2014/main" id="{AA542CC3-E793-79D5-118B-B5A042425988}"/>
              </a:ext>
            </a:extLst>
          </p:cNvPr>
          <p:cNvSpPr>
            <a:spLocks noGrp="1"/>
          </p:cNvSpPr>
          <p:nvPr>
            <p:ph type="ftr" sz="quarter" idx="15"/>
          </p:nvPr>
        </p:nvSpPr>
        <p:spPr/>
        <p:txBody>
          <a:bodyPr/>
          <a:lstStyle/>
          <a:p>
            <a:r>
              <a:rPr lang="de-CH" dirty="0"/>
              <a:t>NFP 73 – Sustainable Economy</a:t>
            </a:r>
          </a:p>
        </p:txBody>
      </p:sp>
      <p:pic>
        <p:nvPicPr>
          <p:cNvPr id="6" name="Picture Placeholder 5" descr="A group of laptops on a grid&#10;&#10;AI-generated content may be incorrect.">
            <a:extLst>
              <a:ext uri="{FF2B5EF4-FFF2-40B4-BE49-F238E27FC236}">
                <a16:creationId xmlns:a16="http://schemas.microsoft.com/office/drawing/2014/main" id="{3E5D1D7B-DB46-9ECD-3A11-4676390B91EE}"/>
              </a:ext>
            </a:extLst>
          </p:cNvPr>
          <p:cNvPicPr>
            <a:picLocks noChangeAspect="1"/>
          </p:cNvPicPr>
          <p:nvPr/>
        </p:nvPicPr>
        <p:blipFill>
          <a:blip r:embed="rId2">
            <a:extLst>
              <a:ext uri="{28A0092B-C50C-407E-A947-70E740481C1C}">
                <a14:useLocalDpi xmlns:a14="http://schemas.microsoft.com/office/drawing/2010/main" val="0"/>
              </a:ext>
            </a:extLst>
          </a:blip>
          <a:srcRect l="53776" t="9676" r="15380" b="9676"/>
          <a:stretch>
            <a:fillRect/>
          </a:stretch>
        </p:blipFill>
        <p:spPr>
          <a:xfrm>
            <a:off x="8256588" y="-484"/>
            <a:ext cx="3935411" cy="6858484"/>
          </a:xfrm>
          <a:prstGeom prst="rect">
            <a:avLst/>
          </a:prstGeom>
        </p:spPr>
      </p:pic>
    </p:spTree>
    <p:extLst>
      <p:ext uri="{BB962C8B-B14F-4D97-AF65-F5344CB8AC3E}">
        <p14:creationId xmlns:p14="http://schemas.microsoft.com/office/powerpoint/2010/main" val="317115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9E4C1-086F-BAD0-64B5-69D01C1B26C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0A4AD24-355E-9049-3E58-011313D745AB}"/>
              </a:ext>
            </a:extLst>
          </p:cNvPr>
          <p:cNvGraphicFramePr>
            <a:graphicFrameLocks noChangeAspect="1"/>
          </p:cNvGraphicFramePr>
          <p:nvPr>
            <p:custDataLst>
              <p:tags r:id="rId1"/>
            </p:custDataLst>
            <p:extLst>
              <p:ext uri="{D42A27DB-BD31-4B8C-83A1-F6EECF244321}">
                <p14:modId xmlns:p14="http://schemas.microsoft.com/office/powerpoint/2010/main" val="19486063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B0A4AD24-355E-9049-3E58-011313D745A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0EE080E-61EA-B107-7E51-B6CF0420317B}"/>
              </a:ext>
            </a:extLst>
          </p:cNvPr>
          <p:cNvSpPr>
            <a:spLocks noGrp="1"/>
          </p:cNvSpPr>
          <p:nvPr>
            <p:ph type="title"/>
          </p:nvPr>
        </p:nvSpPr>
        <p:spPr/>
        <p:txBody>
          <a:bodyPr vert="horz"/>
          <a:lstStyle/>
          <a:p>
            <a:r>
              <a:rPr lang="en-US" dirty="0"/>
              <a:t>More sustainable value chains using cocoa as an example </a:t>
            </a:r>
            <a:r>
              <a:rPr lang="de-CH" dirty="0"/>
              <a:t>– </a:t>
            </a:r>
            <a:r>
              <a:rPr lang="de-CH" dirty="0" err="1"/>
              <a:t>Results</a:t>
            </a:r>
            <a:r>
              <a:rPr lang="de-CH" dirty="0"/>
              <a:t> III</a:t>
            </a:r>
          </a:p>
        </p:txBody>
      </p:sp>
      <p:sp>
        <p:nvSpPr>
          <p:cNvPr id="3" name="Text Placeholder 2">
            <a:extLst>
              <a:ext uri="{FF2B5EF4-FFF2-40B4-BE49-F238E27FC236}">
                <a16:creationId xmlns:a16="http://schemas.microsoft.com/office/drawing/2014/main" id="{C28EF014-515A-0BC3-B8A4-B1CBC0999FB8}"/>
              </a:ext>
            </a:extLst>
          </p:cNvPr>
          <p:cNvSpPr>
            <a:spLocks noGrp="1"/>
          </p:cNvSpPr>
          <p:nvPr>
            <p:ph type="body" sz="quarter" idx="13"/>
          </p:nvPr>
        </p:nvSpPr>
        <p:spPr/>
        <p:txBody>
          <a:bodyPr/>
          <a:lstStyle/>
          <a:p>
            <a:pPr marL="0" indent="0">
              <a:buNone/>
            </a:pPr>
            <a:r>
              <a:rPr lang="en-US" b="1" dirty="0"/>
              <a:t>Transformative capacity and resilience of the supply chain</a:t>
            </a:r>
            <a:endParaRPr lang="en-US" dirty="0"/>
          </a:p>
          <a:p>
            <a:pPr marL="0" indent="0">
              <a:buNone/>
            </a:pPr>
            <a:r>
              <a:rPr lang="en-US" dirty="0"/>
              <a:t>According to resilience theory, three different capacities are decisive for </a:t>
            </a:r>
            <a:r>
              <a:rPr lang="en-US" dirty="0">
                <a:solidFill>
                  <a:srgbClr val="83D0F5"/>
                </a:solidFill>
              </a:rPr>
              <a:t>resilience:</a:t>
            </a:r>
          </a:p>
          <a:p>
            <a:pPr marL="558900" lvl="1" indent="-342900">
              <a:buFont typeface="+mj-lt"/>
              <a:buAutoNum type="arabicPeriod"/>
            </a:pPr>
            <a:r>
              <a:rPr lang="en-US" dirty="0"/>
              <a:t>the capacity for short-term absorption (e.g., economic robustness),</a:t>
            </a:r>
          </a:p>
          <a:p>
            <a:pPr marL="558900" lvl="1" indent="-342900">
              <a:buFont typeface="+mj-lt"/>
              <a:buAutoNum type="arabicPeriod"/>
            </a:pPr>
            <a:r>
              <a:rPr lang="en-US" dirty="0"/>
              <a:t>medium-term adaptation (e.g., economic adaptability), and</a:t>
            </a:r>
          </a:p>
          <a:p>
            <a:pPr marL="558900" lvl="1" indent="-342900">
              <a:buFont typeface="+mj-lt"/>
              <a:buAutoNum type="arabicPeriod"/>
            </a:pPr>
            <a:r>
              <a:rPr lang="en-US" dirty="0"/>
              <a:t>long-term transformation (e.g., social infrastructure).</a:t>
            </a:r>
          </a:p>
          <a:p>
            <a:pPr marL="0" indent="0">
              <a:buNone/>
            </a:pPr>
            <a:r>
              <a:rPr lang="en-US" dirty="0"/>
              <a:t>Our results show that farmers with </a:t>
            </a:r>
            <a:r>
              <a:rPr lang="en-US" dirty="0">
                <a:solidFill>
                  <a:srgbClr val="83D0F5"/>
                </a:solidFill>
              </a:rPr>
              <a:t>strong short-term absorptive capacity</a:t>
            </a:r>
            <a:r>
              <a:rPr lang="en-US" dirty="0"/>
              <a:t>—for example through </a:t>
            </a:r>
            <a:r>
              <a:rPr lang="en-US" dirty="0">
                <a:solidFill>
                  <a:srgbClr val="83D0F5"/>
                </a:solidFill>
              </a:rPr>
              <a:t>diversified livelihoods </a:t>
            </a:r>
            <a:r>
              <a:rPr lang="en-US" dirty="0"/>
              <a:t>or the </a:t>
            </a:r>
            <a:r>
              <a:rPr lang="en-US" dirty="0">
                <a:solidFill>
                  <a:srgbClr val="83D0F5"/>
                </a:solidFill>
              </a:rPr>
              <a:t>use of good agricultural practices</a:t>
            </a:r>
            <a:r>
              <a:rPr lang="en-US" dirty="0"/>
              <a:t>—were better able to cope with the impacts of the COVID-19 pandemic. This suggests that studies on farm resilience should distinguish between these three capacities and address specific strategies for known risks, rather than summarizing outcomes in a single resilience score.</a:t>
            </a:r>
          </a:p>
          <a:p>
            <a:pPr marL="0" indent="0">
              <a:buNone/>
            </a:pPr>
            <a:r>
              <a:rPr lang="en-US" dirty="0"/>
              <a:t>We also identified important ways in which </a:t>
            </a:r>
            <a:r>
              <a:rPr lang="en-US" dirty="0">
                <a:solidFill>
                  <a:srgbClr val="83D0F5"/>
                </a:solidFill>
              </a:rPr>
              <a:t>farmers </a:t>
            </a:r>
            <a:r>
              <a:rPr lang="en-US" dirty="0"/>
              <a:t>can strengthen their resilience, such as </a:t>
            </a:r>
            <a:r>
              <a:rPr lang="en-US" dirty="0">
                <a:solidFill>
                  <a:srgbClr val="83D0F5"/>
                </a:solidFill>
              </a:rPr>
              <a:t>reducing travel activity</a:t>
            </a:r>
            <a:r>
              <a:rPr lang="en-US" dirty="0"/>
              <a:t> or cultivating </a:t>
            </a:r>
            <a:r>
              <a:rPr lang="en-US" dirty="0">
                <a:solidFill>
                  <a:srgbClr val="83D0F5"/>
                </a:solidFill>
              </a:rPr>
              <a:t>subsistence crops</a:t>
            </a:r>
            <a:r>
              <a:rPr lang="en-US" dirty="0"/>
              <a:t>. However, this also entails major trade-offs with respect to the overall resilience of the supply chain.</a:t>
            </a:r>
          </a:p>
          <a:p>
            <a:pPr marL="0" indent="0">
              <a:lnSpc>
                <a:spcPct val="100000"/>
              </a:lnSpc>
              <a:buNone/>
              <a:tabLst>
                <a:tab pos="1344613" algn="l"/>
              </a:tabLst>
            </a:pPr>
            <a:endParaRPr lang="de-CH" b="1" dirty="0"/>
          </a:p>
        </p:txBody>
      </p:sp>
      <p:sp>
        <p:nvSpPr>
          <p:cNvPr id="4" name="Slide Number Placeholder 3">
            <a:extLst>
              <a:ext uri="{FF2B5EF4-FFF2-40B4-BE49-F238E27FC236}">
                <a16:creationId xmlns:a16="http://schemas.microsoft.com/office/drawing/2014/main" id="{DBDB416F-7CD6-67AB-A9BF-2B413D93C2E6}"/>
              </a:ext>
            </a:extLst>
          </p:cNvPr>
          <p:cNvSpPr>
            <a:spLocks noGrp="1"/>
          </p:cNvSpPr>
          <p:nvPr>
            <p:ph type="sldNum" sz="quarter" idx="14"/>
          </p:nvPr>
        </p:nvSpPr>
        <p:spPr/>
        <p:txBody>
          <a:bodyPr/>
          <a:lstStyle/>
          <a:p>
            <a:fld id="{476BE59D-4918-439E-9CBF-5840B2847889}" type="slidenum">
              <a:rPr lang="de-CH" smtClean="0"/>
              <a:pPr/>
              <a:t>20</a:t>
            </a:fld>
            <a:endParaRPr lang="de-CH" dirty="0"/>
          </a:p>
        </p:txBody>
      </p:sp>
      <p:sp>
        <p:nvSpPr>
          <p:cNvPr id="5" name="Footer Placeholder 4">
            <a:extLst>
              <a:ext uri="{FF2B5EF4-FFF2-40B4-BE49-F238E27FC236}">
                <a16:creationId xmlns:a16="http://schemas.microsoft.com/office/drawing/2014/main" id="{76526A22-852C-8D5C-DE90-F00D48EB812D}"/>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74298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0F9A-EF92-E67A-7DE9-06859EB206C7}"/>
              </a:ext>
            </a:extLst>
          </p:cNvPr>
          <p:cNvSpPr>
            <a:spLocks noGrp="1"/>
          </p:cNvSpPr>
          <p:nvPr>
            <p:ph type="title"/>
          </p:nvPr>
        </p:nvSpPr>
        <p:spPr/>
        <p:txBody>
          <a:bodyPr/>
          <a:lstStyle/>
          <a:p>
            <a:r>
              <a:rPr lang="de-CH" dirty="0"/>
              <a:t>Sustainable Public </a:t>
            </a:r>
            <a:r>
              <a:rPr lang="de-CH" dirty="0" err="1"/>
              <a:t>Procurement</a:t>
            </a:r>
            <a:r>
              <a:rPr lang="de-CH" dirty="0"/>
              <a:t> </a:t>
            </a:r>
          </a:p>
        </p:txBody>
      </p:sp>
      <p:sp>
        <p:nvSpPr>
          <p:cNvPr id="3" name="Text Placeholder 2">
            <a:extLst>
              <a:ext uri="{FF2B5EF4-FFF2-40B4-BE49-F238E27FC236}">
                <a16:creationId xmlns:a16="http://schemas.microsoft.com/office/drawing/2014/main" id="{FBEC2812-1438-09C8-B7AC-452C8E3708F5}"/>
              </a:ext>
            </a:extLst>
          </p:cNvPr>
          <p:cNvSpPr>
            <a:spLocks noGrp="1"/>
          </p:cNvSpPr>
          <p:nvPr>
            <p:ph type="body" sz="quarter" idx="13"/>
          </p:nvPr>
        </p:nvSpPr>
        <p:spPr>
          <a:xfrm>
            <a:off x="479425" y="1808163"/>
            <a:ext cx="5006975" cy="4213225"/>
          </a:xfrm>
        </p:spPr>
        <p:txBody>
          <a:bodyPr/>
          <a:lstStyle/>
          <a:p>
            <a:pPr marL="0" indent="0">
              <a:buNone/>
            </a:pPr>
            <a:r>
              <a:rPr lang="de-CH" dirty="0"/>
              <a:t>«</a:t>
            </a:r>
            <a:r>
              <a:rPr lang="en-US" dirty="0"/>
              <a:t>Development and testing of sustainability indicators for public procurement tenders in Switzerland. The indicators are intended to be in line with the </a:t>
            </a:r>
            <a:r>
              <a:rPr lang="en-US" b="1" dirty="0"/>
              <a:t>WTO Agreement </a:t>
            </a:r>
            <a:r>
              <a:rPr lang="en-US" dirty="0"/>
              <a:t>on Government Procurement, socially accepted, and legally enforceable</a:t>
            </a:r>
            <a:r>
              <a:rPr lang="de-CH" dirty="0"/>
              <a:t>.»</a:t>
            </a:r>
          </a:p>
          <a:p>
            <a:pPr algn="r"/>
            <a:r>
              <a:rPr lang="en-GB" dirty="0"/>
              <a:t>Prof. Dr. Peter Seele, Project lead, </a:t>
            </a:r>
            <a:r>
              <a:rPr lang="de-CH" dirty="0"/>
              <a:t>Sustainable Public </a:t>
            </a:r>
            <a:r>
              <a:rPr lang="de-CH" dirty="0" err="1"/>
              <a:t>Procurement</a:t>
            </a:r>
            <a:r>
              <a:rPr lang="de-CH" dirty="0"/>
              <a:t> (SPP)</a:t>
            </a:r>
            <a:endParaRPr lang="en-GB" dirty="0"/>
          </a:p>
          <a:p>
            <a:pPr marL="0" indent="0">
              <a:buNone/>
            </a:pPr>
            <a:br>
              <a:rPr lang="en-GB" dirty="0"/>
            </a:br>
            <a:endParaRPr lang="en-GB" dirty="0"/>
          </a:p>
          <a:p>
            <a:pPr marL="0" indent="0">
              <a:buNone/>
            </a:pPr>
            <a:endParaRPr lang="de-CH" dirty="0"/>
          </a:p>
          <a:p>
            <a:endParaRPr lang="de-CH" dirty="0"/>
          </a:p>
        </p:txBody>
      </p:sp>
      <p:sp>
        <p:nvSpPr>
          <p:cNvPr id="4" name="Slide Number Placeholder 3">
            <a:extLst>
              <a:ext uri="{FF2B5EF4-FFF2-40B4-BE49-F238E27FC236}">
                <a16:creationId xmlns:a16="http://schemas.microsoft.com/office/drawing/2014/main" id="{4984F962-2DAE-FFAB-07BC-21D71441F63C}"/>
              </a:ext>
            </a:extLst>
          </p:cNvPr>
          <p:cNvSpPr>
            <a:spLocks noGrp="1"/>
          </p:cNvSpPr>
          <p:nvPr>
            <p:ph type="sldNum" sz="quarter" idx="14"/>
          </p:nvPr>
        </p:nvSpPr>
        <p:spPr/>
        <p:txBody>
          <a:bodyPr/>
          <a:lstStyle/>
          <a:p>
            <a:fld id="{476BE59D-4918-439E-9CBF-5840B2847889}" type="slidenum">
              <a:rPr lang="de-CH" smtClean="0"/>
              <a:pPr/>
              <a:t>21</a:t>
            </a:fld>
            <a:endParaRPr lang="de-CH" dirty="0"/>
          </a:p>
        </p:txBody>
      </p:sp>
      <p:sp>
        <p:nvSpPr>
          <p:cNvPr id="5" name="Footer Placeholder 4">
            <a:extLst>
              <a:ext uri="{FF2B5EF4-FFF2-40B4-BE49-F238E27FC236}">
                <a16:creationId xmlns:a16="http://schemas.microsoft.com/office/drawing/2014/main" id="{3E04C794-D213-7E6E-3E65-83C8D4C8722C}"/>
              </a:ext>
            </a:extLst>
          </p:cNvPr>
          <p:cNvSpPr>
            <a:spLocks noGrp="1"/>
          </p:cNvSpPr>
          <p:nvPr>
            <p:ph type="ftr" sz="quarter" idx="15"/>
          </p:nvPr>
        </p:nvSpPr>
        <p:spPr/>
        <p:txBody>
          <a:bodyPr/>
          <a:lstStyle/>
          <a:p>
            <a:r>
              <a:rPr lang="de-CH" dirty="0"/>
              <a:t>NFP 73 – Sustainable Economy</a:t>
            </a:r>
          </a:p>
        </p:txBody>
      </p:sp>
      <p:pic>
        <p:nvPicPr>
          <p:cNvPr id="8" name="Picture 7">
            <a:extLst>
              <a:ext uri="{FF2B5EF4-FFF2-40B4-BE49-F238E27FC236}">
                <a16:creationId xmlns:a16="http://schemas.microsoft.com/office/drawing/2014/main" id="{A58DF2E5-2065-17AC-8CA3-E2D64E9E84CF}"/>
              </a:ext>
            </a:extLst>
          </p:cNvPr>
          <p:cNvPicPr>
            <a:picLocks noChangeAspect="1"/>
          </p:cNvPicPr>
          <p:nvPr/>
        </p:nvPicPr>
        <p:blipFill>
          <a:blip r:embed="rId2"/>
          <a:stretch>
            <a:fillRect/>
          </a:stretch>
        </p:blipFill>
        <p:spPr>
          <a:xfrm>
            <a:off x="5828459" y="1808163"/>
            <a:ext cx="6363542" cy="4213225"/>
          </a:xfrm>
          <a:prstGeom prst="rect">
            <a:avLst/>
          </a:prstGeom>
        </p:spPr>
      </p:pic>
    </p:spTree>
    <p:extLst>
      <p:ext uri="{BB962C8B-B14F-4D97-AF65-F5344CB8AC3E}">
        <p14:creationId xmlns:p14="http://schemas.microsoft.com/office/powerpoint/2010/main" val="1744592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B92A-A274-391A-3FA1-29D1D7D94E15}"/>
              </a:ext>
            </a:extLst>
          </p:cNvPr>
          <p:cNvSpPr>
            <a:spLocks noGrp="1"/>
          </p:cNvSpPr>
          <p:nvPr>
            <p:ph type="title"/>
          </p:nvPr>
        </p:nvSpPr>
        <p:spPr/>
        <p:txBody>
          <a:bodyPr/>
          <a:lstStyle/>
          <a:p>
            <a:r>
              <a:rPr lang="de-CH" dirty="0"/>
              <a:t>Sustainable Public </a:t>
            </a:r>
            <a:r>
              <a:rPr lang="de-CH" dirty="0" err="1"/>
              <a:t>Procurement</a:t>
            </a:r>
            <a:r>
              <a:rPr lang="de-CH" dirty="0"/>
              <a:t> - </a:t>
            </a:r>
            <a:r>
              <a:rPr lang="de-CH" dirty="0" err="1"/>
              <a:t>Assignment</a:t>
            </a:r>
            <a:endParaRPr lang="de-CH" dirty="0"/>
          </a:p>
        </p:txBody>
      </p:sp>
      <p:sp>
        <p:nvSpPr>
          <p:cNvPr id="3" name="Text Placeholder 2">
            <a:extLst>
              <a:ext uri="{FF2B5EF4-FFF2-40B4-BE49-F238E27FC236}">
                <a16:creationId xmlns:a16="http://schemas.microsoft.com/office/drawing/2014/main" id="{78F2B0C8-6B5B-7939-A1A3-AD9A0F6A3AAE}"/>
              </a:ext>
            </a:extLst>
          </p:cNvPr>
          <p:cNvSpPr>
            <a:spLocks noGrp="1"/>
          </p:cNvSpPr>
          <p:nvPr>
            <p:ph type="body" sz="quarter" idx="13"/>
          </p:nvPr>
        </p:nvSpPr>
        <p:spPr/>
        <p:txBody>
          <a:bodyPr/>
          <a:lstStyle/>
          <a:p>
            <a:pPr marL="342900" indent="-342900">
              <a:lnSpc>
                <a:spcPct val="107000"/>
              </a:lnSpc>
              <a:spcAft>
                <a:spcPts val="400"/>
              </a:spcAft>
              <a:buFont typeface="+mj-lt"/>
              <a:buAutoNum type="arabicPeriod"/>
            </a:pPr>
            <a:r>
              <a:rPr lang="en-US" dirty="0"/>
              <a:t>Why is public procurement important for sustainable development?</a:t>
            </a:r>
          </a:p>
          <a:p>
            <a:pPr marL="342900" indent="-342900">
              <a:lnSpc>
                <a:spcPct val="107000"/>
              </a:lnSpc>
              <a:spcAft>
                <a:spcPts val="400"/>
              </a:spcAft>
              <a:buFont typeface="+mj-lt"/>
              <a:buAutoNum type="arabicPeriod"/>
            </a:pPr>
            <a:r>
              <a:rPr lang="en-US" dirty="0"/>
              <a:t>Which sustainability indicators need to be considered in public procurement?</a:t>
            </a:r>
          </a:p>
          <a:p>
            <a:pPr marL="342900" indent="-342900">
              <a:lnSpc>
                <a:spcPct val="107000"/>
              </a:lnSpc>
              <a:spcAft>
                <a:spcPts val="400"/>
              </a:spcAft>
              <a:buFont typeface="+mj-lt"/>
              <a:buAutoNum type="arabicPeriod"/>
            </a:pPr>
            <a:r>
              <a:rPr lang="en-US" dirty="0"/>
              <a:t>Which factors in tendering processes are important for sustainability?</a:t>
            </a:r>
          </a:p>
          <a:p>
            <a:pPr marL="342900" indent="-342900">
              <a:lnSpc>
                <a:spcPct val="107000"/>
              </a:lnSpc>
              <a:spcAft>
                <a:spcPts val="400"/>
              </a:spcAft>
              <a:buFont typeface="+mj-lt"/>
              <a:buAutoNum type="arabicPeriod"/>
            </a:pPr>
            <a:r>
              <a:rPr lang="en-US" dirty="0"/>
              <a:t>How is sustainability already being taken into account in public procurement?</a:t>
            </a:r>
            <a:endParaRPr lang="de-CH" sz="1800" dirty="0"/>
          </a:p>
          <a:p>
            <a:endParaRPr lang="de-CH" dirty="0"/>
          </a:p>
          <a:p>
            <a:pPr marL="0" indent="0">
              <a:lnSpc>
                <a:spcPct val="107000"/>
              </a:lnSpc>
              <a:spcAft>
                <a:spcPts val="400"/>
              </a:spcAft>
              <a:buNone/>
            </a:pPr>
            <a:endParaRPr lang="de-CH" sz="2000" b="1" dirty="0"/>
          </a:p>
          <a:p>
            <a:pPr marL="0" indent="0">
              <a:lnSpc>
                <a:spcPct val="107000"/>
              </a:lnSpc>
              <a:spcAft>
                <a:spcPts val="400"/>
              </a:spcAft>
              <a:buNone/>
            </a:pPr>
            <a:endParaRPr lang="de-CH" sz="2000" b="1" dirty="0"/>
          </a:p>
          <a:p>
            <a:pPr marL="0" indent="0">
              <a:lnSpc>
                <a:spcPct val="107000"/>
              </a:lnSpc>
              <a:spcAft>
                <a:spcPts val="400"/>
              </a:spcAft>
              <a:buNone/>
            </a:pPr>
            <a:endParaRPr lang="de-CH" sz="2000" b="1" dirty="0"/>
          </a:p>
          <a:p>
            <a:pPr marL="0" indent="0">
              <a:lnSpc>
                <a:spcPct val="107000"/>
              </a:lnSpc>
              <a:spcAft>
                <a:spcPts val="400"/>
              </a:spcAft>
              <a:buNone/>
            </a:pPr>
            <a:r>
              <a:rPr lang="de-CH" sz="2000" b="1" dirty="0"/>
              <a:t>Sources </a:t>
            </a:r>
            <a:r>
              <a:rPr lang="de-CH" sz="2000" b="1" dirty="0" err="1"/>
              <a:t>of</a:t>
            </a:r>
            <a:r>
              <a:rPr lang="de-CH" sz="2000" b="1" dirty="0"/>
              <a:t> </a:t>
            </a:r>
            <a:r>
              <a:rPr lang="de-CH" sz="2000" b="1" dirty="0" err="1"/>
              <a:t>knowledge</a:t>
            </a:r>
            <a:endParaRPr lang="de-CH" sz="2000" b="1" dirty="0"/>
          </a:p>
          <a:p>
            <a:pPr marL="0" indent="0">
              <a:lnSpc>
                <a:spcPct val="107000"/>
              </a:lnSpc>
              <a:spcAft>
                <a:spcPts val="400"/>
              </a:spcAft>
              <a:buNone/>
            </a:pPr>
            <a:r>
              <a:rPr lang="de-CH" dirty="0">
                <a:hlinkClick r:id="rId2"/>
              </a:rPr>
              <a:t>Sustainable Public </a:t>
            </a:r>
            <a:r>
              <a:rPr lang="de-CH" dirty="0" err="1">
                <a:hlinkClick r:id="rId2"/>
              </a:rPr>
              <a:t>Procurement</a:t>
            </a:r>
            <a:r>
              <a:rPr lang="de-CH" dirty="0">
                <a:hlinkClick r:id="rId2"/>
              </a:rPr>
              <a:t> </a:t>
            </a:r>
            <a:r>
              <a:rPr lang="de-CH" sz="1800" dirty="0"/>
              <a:t>(Website NFP 73)</a:t>
            </a:r>
          </a:p>
          <a:p>
            <a:pPr marL="0" indent="0">
              <a:lnSpc>
                <a:spcPct val="107000"/>
              </a:lnSpc>
              <a:spcAft>
                <a:spcPts val="400"/>
              </a:spcAft>
              <a:buNone/>
            </a:pPr>
            <a:r>
              <a:rPr lang="de-CH" sz="1800" dirty="0">
                <a:hlinkClick r:id="rId3"/>
              </a:rPr>
              <a:t>Sustainable </a:t>
            </a:r>
            <a:r>
              <a:rPr lang="de-CH" sz="1800" dirty="0" err="1">
                <a:hlinkClick r:id="rId3"/>
              </a:rPr>
              <a:t>public</a:t>
            </a:r>
            <a:r>
              <a:rPr lang="de-CH" sz="1800" dirty="0">
                <a:hlinkClick r:id="rId3"/>
              </a:rPr>
              <a:t> </a:t>
            </a:r>
            <a:r>
              <a:rPr lang="de-CH" sz="1800" dirty="0" err="1">
                <a:hlinkClick r:id="rId3"/>
              </a:rPr>
              <a:t>procurement</a:t>
            </a:r>
            <a:r>
              <a:rPr lang="de-CH" sz="1800" dirty="0">
                <a:hlinkClick r:id="rId3"/>
              </a:rPr>
              <a:t> </a:t>
            </a:r>
            <a:r>
              <a:rPr lang="de-CH" sz="1800" dirty="0"/>
              <a:t>(</a:t>
            </a:r>
            <a:r>
              <a:rPr lang="de-CH" dirty="0" err="1"/>
              <a:t>scientific</a:t>
            </a:r>
            <a:r>
              <a:rPr lang="de-CH" dirty="0"/>
              <a:t> </a:t>
            </a:r>
            <a:r>
              <a:rPr lang="de-CH" dirty="0" err="1"/>
              <a:t>lecture</a:t>
            </a:r>
            <a:r>
              <a:rPr lang="de-CH" sz="1800" dirty="0"/>
              <a:t>)</a:t>
            </a:r>
          </a:p>
          <a:p>
            <a:endParaRPr lang="de-CH" dirty="0"/>
          </a:p>
        </p:txBody>
      </p:sp>
      <p:sp>
        <p:nvSpPr>
          <p:cNvPr id="4" name="Slide Number Placeholder 3">
            <a:extLst>
              <a:ext uri="{FF2B5EF4-FFF2-40B4-BE49-F238E27FC236}">
                <a16:creationId xmlns:a16="http://schemas.microsoft.com/office/drawing/2014/main" id="{1043B2C4-26EE-2311-4F58-972E4DAC904D}"/>
              </a:ext>
            </a:extLst>
          </p:cNvPr>
          <p:cNvSpPr>
            <a:spLocks noGrp="1"/>
          </p:cNvSpPr>
          <p:nvPr>
            <p:ph type="sldNum" sz="quarter" idx="14"/>
          </p:nvPr>
        </p:nvSpPr>
        <p:spPr/>
        <p:txBody>
          <a:bodyPr/>
          <a:lstStyle/>
          <a:p>
            <a:fld id="{476BE59D-4918-439E-9CBF-5840B2847889}" type="slidenum">
              <a:rPr lang="de-CH" smtClean="0"/>
              <a:pPr/>
              <a:t>22</a:t>
            </a:fld>
            <a:endParaRPr lang="de-CH" dirty="0"/>
          </a:p>
        </p:txBody>
      </p:sp>
      <p:sp>
        <p:nvSpPr>
          <p:cNvPr id="5" name="Footer Placeholder 4">
            <a:extLst>
              <a:ext uri="{FF2B5EF4-FFF2-40B4-BE49-F238E27FC236}">
                <a16:creationId xmlns:a16="http://schemas.microsoft.com/office/drawing/2014/main" id="{37C62475-C75C-C10F-830F-21D6A6AF8596}"/>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135233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D54AD3E-4B88-179E-FE24-0E92EBDC0B9C}"/>
              </a:ext>
            </a:extLst>
          </p:cNvPr>
          <p:cNvGraphicFramePr>
            <a:graphicFrameLocks noChangeAspect="1"/>
          </p:cNvGraphicFramePr>
          <p:nvPr>
            <p:custDataLst>
              <p:tags r:id="rId1"/>
            </p:custDataLst>
            <p:extLst>
              <p:ext uri="{D42A27DB-BD31-4B8C-83A1-F6EECF244321}">
                <p14:modId xmlns:p14="http://schemas.microsoft.com/office/powerpoint/2010/main" val="12330167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3D54AD3E-4B88-179E-FE24-0E92EBDC0B9C}"/>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46B089-8209-F53D-AF88-BDEBE3A8F49B}"/>
              </a:ext>
            </a:extLst>
          </p:cNvPr>
          <p:cNvSpPr>
            <a:spLocks noGrp="1"/>
          </p:cNvSpPr>
          <p:nvPr>
            <p:ph type="title"/>
          </p:nvPr>
        </p:nvSpPr>
        <p:spPr/>
        <p:txBody>
          <a:bodyPr vert="horz"/>
          <a:lstStyle/>
          <a:p>
            <a:r>
              <a:rPr lang="de-CH" dirty="0"/>
              <a:t>Sustainable Public </a:t>
            </a:r>
            <a:r>
              <a:rPr lang="de-CH" dirty="0" err="1"/>
              <a:t>Procurement</a:t>
            </a:r>
            <a:r>
              <a:rPr lang="de-CH" dirty="0"/>
              <a:t> – Background</a:t>
            </a:r>
          </a:p>
        </p:txBody>
      </p:sp>
      <p:sp>
        <p:nvSpPr>
          <p:cNvPr id="3" name="Slide Number Placeholder 2">
            <a:extLst>
              <a:ext uri="{FF2B5EF4-FFF2-40B4-BE49-F238E27FC236}">
                <a16:creationId xmlns:a16="http://schemas.microsoft.com/office/drawing/2014/main" id="{B5A0F42E-1F2E-7764-A186-5226B47E4068}"/>
              </a:ext>
            </a:extLst>
          </p:cNvPr>
          <p:cNvSpPr>
            <a:spLocks noGrp="1"/>
          </p:cNvSpPr>
          <p:nvPr>
            <p:ph type="sldNum" sz="quarter" idx="14"/>
          </p:nvPr>
        </p:nvSpPr>
        <p:spPr/>
        <p:txBody>
          <a:bodyPr/>
          <a:lstStyle/>
          <a:p>
            <a:fld id="{476BE59D-4918-439E-9CBF-5840B2847889}" type="slidenum">
              <a:rPr lang="de-CH" smtClean="0"/>
              <a:pPr/>
              <a:t>23</a:t>
            </a:fld>
            <a:endParaRPr lang="de-CH" dirty="0"/>
          </a:p>
        </p:txBody>
      </p:sp>
      <p:sp>
        <p:nvSpPr>
          <p:cNvPr id="4" name="Text Placeholder 3">
            <a:extLst>
              <a:ext uri="{FF2B5EF4-FFF2-40B4-BE49-F238E27FC236}">
                <a16:creationId xmlns:a16="http://schemas.microsoft.com/office/drawing/2014/main" id="{7A041C6E-F920-80D8-26BB-01B657122863}"/>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A9CAD6C4-1329-069E-BC7F-EAAB3DA4D9ED}"/>
              </a:ext>
            </a:extLst>
          </p:cNvPr>
          <p:cNvSpPr>
            <a:spLocks noGrp="1"/>
          </p:cNvSpPr>
          <p:nvPr>
            <p:ph type="body" sz="quarter" idx="13"/>
          </p:nvPr>
        </p:nvSpPr>
        <p:spPr>
          <a:xfrm>
            <a:off x="479426" y="2565400"/>
            <a:ext cx="11233150" cy="3455988"/>
          </a:xfrm>
        </p:spPr>
        <p:txBody>
          <a:bodyPr/>
          <a:lstStyle/>
          <a:p>
            <a:pPr marL="0" indent="0">
              <a:buNone/>
            </a:pPr>
            <a:r>
              <a:rPr lang="en-US" dirty="0"/>
              <a:t>In public procurement, an </a:t>
            </a:r>
            <a:r>
              <a:rPr lang="en-US" b="1" dirty="0"/>
              <a:t>established framework </a:t>
            </a:r>
            <a:r>
              <a:rPr lang="en-US" dirty="0"/>
              <a:t>for measuring and </a:t>
            </a:r>
            <a:r>
              <a:rPr lang="en-US" b="1" dirty="0"/>
              <a:t>comparing sustainability </a:t>
            </a:r>
            <a:r>
              <a:rPr lang="en-US" dirty="0"/>
              <a:t>is still lacking. However, national law is increasingly promoting sustainability in tendering processes. Completed and planned revisions of </a:t>
            </a:r>
            <a:r>
              <a:rPr lang="en-US" b="1" dirty="0"/>
              <a:t>public procurement law </a:t>
            </a:r>
            <a:r>
              <a:rPr lang="en-US" dirty="0"/>
              <a:t>provide for sustainability comparisons in public tenders. Switzerland has adopted the WTO Agreement on Government Procurement (GPA) and structured the Federal Act on Public Procurement (FAPP) accordingly. In guidelines such as the recently introduced </a:t>
            </a:r>
            <a:r>
              <a:rPr lang="en-US" b="1" dirty="0"/>
              <a:t>ISO 20400</a:t>
            </a:r>
            <a:r>
              <a:rPr lang="en-US" dirty="0"/>
              <a:t>, there is </a:t>
            </a:r>
            <a:r>
              <a:rPr lang="en-US" b="1" dirty="0"/>
              <a:t>still a lack of clear, shared instruments </a:t>
            </a:r>
            <a:r>
              <a:rPr lang="en-US" dirty="0"/>
              <a:t>for measuring and comparing sustainability. With our research project, we aim to help close this gap.</a:t>
            </a:r>
          </a:p>
          <a:p>
            <a:pPr marL="0" indent="0">
              <a:buNone/>
            </a:pPr>
            <a:endParaRPr lang="de-CH" dirty="0"/>
          </a:p>
        </p:txBody>
      </p:sp>
      <p:sp>
        <p:nvSpPr>
          <p:cNvPr id="6" name="Text Placeholder 5">
            <a:extLst>
              <a:ext uri="{FF2B5EF4-FFF2-40B4-BE49-F238E27FC236}">
                <a16:creationId xmlns:a16="http://schemas.microsoft.com/office/drawing/2014/main" id="{ACFDA146-E0BB-2053-11B0-CBB0D4A8A222}"/>
              </a:ext>
            </a:extLst>
          </p:cNvPr>
          <p:cNvSpPr>
            <a:spLocks noGrp="1"/>
          </p:cNvSpPr>
          <p:nvPr>
            <p:ph type="body" sz="quarter" idx="12"/>
          </p:nvPr>
        </p:nvSpPr>
        <p:spPr>
          <a:xfrm>
            <a:off x="479424" y="1808163"/>
            <a:ext cx="11233151" cy="587375"/>
          </a:xfrm>
        </p:spPr>
        <p:txBody>
          <a:bodyPr/>
          <a:lstStyle/>
          <a:p>
            <a:r>
              <a:rPr lang="de-CH" dirty="0"/>
              <a:t>Background</a:t>
            </a:r>
          </a:p>
        </p:txBody>
      </p:sp>
      <p:sp>
        <p:nvSpPr>
          <p:cNvPr id="8" name="Footer Placeholder 7">
            <a:extLst>
              <a:ext uri="{FF2B5EF4-FFF2-40B4-BE49-F238E27FC236}">
                <a16:creationId xmlns:a16="http://schemas.microsoft.com/office/drawing/2014/main" id="{B53D45F0-6A54-CD41-B0CF-771201E595E7}"/>
              </a:ext>
            </a:extLst>
          </p:cNvPr>
          <p:cNvSpPr>
            <a:spLocks noGrp="1"/>
          </p:cNvSpPr>
          <p:nvPr>
            <p:ph type="ftr" sz="quarter" idx="17"/>
          </p:nvPr>
        </p:nvSpPr>
        <p:spPr/>
        <p:txBody>
          <a:bodyPr/>
          <a:lstStyle/>
          <a:p>
            <a:r>
              <a:rPr lang="de-CH" dirty="0"/>
              <a:t>NFP 73 – Sustainable Economy</a:t>
            </a:r>
          </a:p>
        </p:txBody>
      </p:sp>
    </p:spTree>
    <p:extLst>
      <p:ext uri="{BB962C8B-B14F-4D97-AF65-F5344CB8AC3E}">
        <p14:creationId xmlns:p14="http://schemas.microsoft.com/office/powerpoint/2010/main" val="2149174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D264D-5DAF-066F-6FFA-9827C0E1E51E}"/>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92BFF44-0FE3-F895-F6AD-3B647095E87B}"/>
              </a:ext>
            </a:extLst>
          </p:cNvPr>
          <p:cNvGraphicFramePr>
            <a:graphicFrameLocks noChangeAspect="1"/>
          </p:cNvGraphicFramePr>
          <p:nvPr>
            <p:custDataLst>
              <p:tags r:id="rId1"/>
            </p:custDataLst>
            <p:extLst>
              <p:ext uri="{D42A27DB-BD31-4B8C-83A1-F6EECF244321}">
                <p14:modId xmlns:p14="http://schemas.microsoft.com/office/powerpoint/2010/main" val="34666523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E92BFF44-0FE3-F895-F6AD-3B647095E87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D625964-F803-54B9-B930-C601B3DAC8B4}"/>
              </a:ext>
            </a:extLst>
          </p:cNvPr>
          <p:cNvSpPr>
            <a:spLocks noGrp="1"/>
          </p:cNvSpPr>
          <p:nvPr>
            <p:ph type="title"/>
          </p:nvPr>
        </p:nvSpPr>
        <p:spPr/>
        <p:txBody>
          <a:bodyPr vert="horz"/>
          <a:lstStyle/>
          <a:p>
            <a:r>
              <a:rPr lang="de-CH" dirty="0"/>
              <a:t>Sustainable Public </a:t>
            </a:r>
            <a:r>
              <a:rPr lang="de-CH" dirty="0" err="1"/>
              <a:t>Procurement</a:t>
            </a:r>
            <a:r>
              <a:rPr lang="de-CH" dirty="0"/>
              <a:t> – </a:t>
            </a:r>
            <a:r>
              <a:rPr lang="de-CH" dirty="0" err="1"/>
              <a:t>Aim</a:t>
            </a:r>
            <a:endParaRPr lang="de-CH" dirty="0"/>
          </a:p>
        </p:txBody>
      </p:sp>
      <p:sp>
        <p:nvSpPr>
          <p:cNvPr id="3" name="Slide Number Placeholder 2">
            <a:extLst>
              <a:ext uri="{FF2B5EF4-FFF2-40B4-BE49-F238E27FC236}">
                <a16:creationId xmlns:a16="http://schemas.microsoft.com/office/drawing/2014/main" id="{8F894DF3-E0CE-FE23-C2CA-37801F330AF5}"/>
              </a:ext>
            </a:extLst>
          </p:cNvPr>
          <p:cNvSpPr>
            <a:spLocks noGrp="1"/>
          </p:cNvSpPr>
          <p:nvPr>
            <p:ph type="sldNum" sz="quarter" idx="14"/>
          </p:nvPr>
        </p:nvSpPr>
        <p:spPr/>
        <p:txBody>
          <a:bodyPr/>
          <a:lstStyle/>
          <a:p>
            <a:fld id="{476BE59D-4918-439E-9CBF-5840B2847889}" type="slidenum">
              <a:rPr lang="de-CH" smtClean="0"/>
              <a:pPr/>
              <a:t>24</a:t>
            </a:fld>
            <a:endParaRPr lang="de-CH" dirty="0"/>
          </a:p>
        </p:txBody>
      </p:sp>
      <p:sp>
        <p:nvSpPr>
          <p:cNvPr id="4" name="Text Placeholder 3">
            <a:extLst>
              <a:ext uri="{FF2B5EF4-FFF2-40B4-BE49-F238E27FC236}">
                <a16:creationId xmlns:a16="http://schemas.microsoft.com/office/drawing/2014/main" id="{EA57FD7C-D772-4023-76E5-211FB211C373}"/>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F8F01B25-E6E0-F538-812B-B60C4CD8C202}"/>
              </a:ext>
            </a:extLst>
          </p:cNvPr>
          <p:cNvSpPr>
            <a:spLocks noGrp="1"/>
          </p:cNvSpPr>
          <p:nvPr>
            <p:ph type="body" sz="quarter" idx="13"/>
          </p:nvPr>
        </p:nvSpPr>
        <p:spPr>
          <a:xfrm>
            <a:off x="479426" y="2565400"/>
            <a:ext cx="11233150" cy="3455988"/>
          </a:xfrm>
        </p:spPr>
        <p:txBody>
          <a:bodyPr/>
          <a:lstStyle/>
          <a:p>
            <a:pPr marL="0" indent="0">
              <a:buNone/>
            </a:pPr>
            <a:r>
              <a:rPr lang="en-US" dirty="0"/>
              <a:t>Within the interdisciplinary project “Sustainability in Public Procurement,” the Stürmer team (Computer Science, Bern) analyzed how </a:t>
            </a:r>
            <a:r>
              <a:rPr lang="en-US" b="1" dirty="0"/>
              <a:t>sustainability</a:t>
            </a:r>
            <a:r>
              <a:rPr lang="en-US" dirty="0"/>
              <a:t> has been </a:t>
            </a:r>
            <a:r>
              <a:rPr lang="en-US" b="1" dirty="0"/>
              <a:t>implemented </a:t>
            </a:r>
            <a:r>
              <a:rPr lang="en-US" dirty="0"/>
              <a:t>in past </a:t>
            </a:r>
            <a:r>
              <a:rPr lang="en-US" b="1" dirty="0"/>
              <a:t>public tenders</a:t>
            </a:r>
            <a:r>
              <a:rPr lang="en-US" dirty="0"/>
              <a:t>. Based on the findings on the status quo, the Seele team (Business Ethics, Lugano) subsequently identified suitable </a:t>
            </a:r>
            <a:r>
              <a:rPr lang="en-US" b="1" dirty="0"/>
              <a:t>sustainability indicators </a:t>
            </a:r>
            <a:r>
              <a:rPr lang="en-US" dirty="0"/>
              <a:t>for </a:t>
            </a:r>
            <a:r>
              <a:rPr lang="en-US" b="1" dirty="0"/>
              <a:t>public procurement</a:t>
            </a:r>
            <a:r>
              <a:rPr lang="en-US" dirty="0"/>
              <a:t>. In doing so, they also took into account the </a:t>
            </a:r>
            <a:r>
              <a:rPr lang="en-US" b="1" dirty="0"/>
              <a:t>differing approaches </a:t>
            </a:r>
            <a:r>
              <a:rPr lang="en-US" dirty="0"/>
              <a:t>in Europe (fixed criteria, less flexible) and in Switzerland (more flexible, greater individual responsibility for the contracting authority). Finally, the </a:t>
            </a:r>
            <a:r>
              <a:rPr lang="en-US" dirty="0" err="1"/>
              <a:t>DeRossa</a:t>
            </a:r>
            <a:r>
              <a:rPr lang="en-US" dirty="0"/>
              <a:t> team (Legal Studies, Lugano) examined the </a:t>
            </a:r>
            <a:r>
              <a:rPr lang="en-US" b="1" dirty="0"/>
              <a:t>theoretically derived indicators</a:t>
            </a:r>
            <a:r>
              <a:rPr lang="en-US" dirty="0"/>
              <a:t> for their </a:t>
            </a:r>
            <a:r>
              <a:rPr lang="en-US" b="1" dirty="0"/>
              <a:t>legal compliance </a:t>
            </a:r>
            <a:r>
              <a:rPr lang="en-US" dirty="0"/>
              <a:t>within the existing Swiss </a:t>
            </a:r>
            <a:r>
              <a:rPr lang="en-US" b="1" dirty="0"/>
              <a:t>legal framework </a:t>
            </a:r>
            <a:r>
              <a:rPr lang="en-US" dirty="0"/>
              <a:t>and for </a:t>
            </a:r>
            <a:r>
              <a:rPr lang="en-US" b="1" dirty="0"/>
              <a:t>possible improvements</a:t>
            </a:r>
            <a:r>
              <a:rPr lang="en-US" dirty="0"/>
              <a:t>.</a:t>
            </a:r>
          </a:p>
          <a:p>
            <a:pPr marL="0" indent="0">
              <a:buNone/>
            </a:pPr>
            <a:endParaRPr lang="de-CH" dirty="0"/>
          </a:p>
        </p:txBody>
      </p:sp>
      <p:sp>
        <p:nvSpPr>
          <p:cNvPr id="6" name="Text Placeholder 5">
            <a:extLst>
              <a:ext uri="{FF2B5EF4-FFF2-40B4-BE49-F238E27FC236}">
                <a16:creationId xmlns:a16="http://schemas.microsoft.com/office/drawing/2014/main" id="{4C05D203-D435-71F8-F92A-E949DFB2E9BF}"/>
              </a:ext>
            </a:extLst>
          </p:cNvPr>
          <p:cNvSpPr>
            <a:spLocks noGrp="1"/>
          </p:cNvSpPr>
          <p:nvPr>
            <p:ph type="body" sz="quarter" idx="12"/>
          </p:nvPr>
        </p:nvSpPr>
        <p:spPr>
          <a:xfrm>
            <a:off x="479424" y="1808163"/>
            <a:ext cx="11233151" cy="587375"/>
          </a:xfrm>
        </p:spPr>
        <p:txBody>
          <a:bodyPr/>
          <a:lstStyle/>
          <a:p>
            <a:r>
              <a:rPr lang="de-CH" dirty="0" err="1"/>
              <a:t>Aim</a:t>
            </a:r>
            <a:endParaRPr lang="de-CH" dirty="0"/>
          </a:p>
        </p:txBody>
      </p:sp>
      <p:sp>
        <p:nvSpPr>
          <p:cNvPr id="8" name="Footer Placeholder 7">
            <a:extLst>
              <a:ext uri="{FF2B5EF4-FFF2-40B4-BE49-F238E27FC236}">
                <a16:creationId xmlns:a16="http://schemas.microsoft.com/office/drawing/2014/main" id="{8D635FE0-9D31-3DDB-A81A-20DDABC21CD1}"/>
              </a:ext>
            </a:extLst>
          </p:cNvPr>
          <p:cNvSpPr>
            <a:spLocks noGrp="1"/>
          </p:cNvSpPr>
          <p:nvPr>
            <p:ph type="ftr" sz="quarter" idx="17"/>
          </p:nvPr>
        </p:nvSpPr>
        <p:spPr/>
        <p:txBody>
          <a:bodyPr/>
          <a:lstStyle/>
          <a:p>
            <a:r>
              <a:rPr lang="de-CH" dirty="0"/>
              <a:t>NFP 73 – Sustainable Economy</a:t>
            </a:r>
          </a:p>
        </p:txBody>
      </p:sp>
    </p:spTree>
    <p:extLst>
      <p:ext uri="{BB962C8B-B14F-4D97-AF65-F5344CB8AC3E}">
        <p14:creationId xmlns:p14="http://schemas.microsoft.com/office/powerpoint/2010/main" val="1861390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94A9F-F8D6-08C9-821D-7DCBE7F267D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4469CA-E02F-5F80-B7D6-38E2936579E2}"/>
              </a:ext>
            </a:extLst>
          </p:cNvPr>
          <p:cNvGraphicFramePr>
            <a:graphicFrameLocks noChangeAspect="1"/>
          </p:cNvGraphicFramePr>
          <p:nvPr>
            <p:custDataLst>
              <p:tags r:id="rId1"/>
            </p:custDataLst>
            <p:extLst>
              <p:ext uri="{D42A27DB-BD31-4B8C-83A1-F6EECF244321}">
                <p14:modId xmlns:p14="http://schemas.microsoft.com/office/powerpoint/2010/main" val="31528551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14469CA-E02F-5F80-B7D6-38E2936579E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89CBDBA-CE70-0976-165B-4B36AAB66975}"/>
              </a:ext>
            </a:extLst>
          </p:cNvPr>
          <p:cNvSpPr>
            <a:spLocks noGrp="1"/>
          </p:cNvSpPr>
          <p:nvPr>
            <p:ph type="title"/>
          </p:nvPr>
        </p:nvSpPr>
        <p:spPr/>
        <p:txBody>
          <a:bodyPr vert="horz"/>
          <a:lstStyle/>
          <a:p>
            <a:r>
              <a:rPr lang="de-CH" dirty="0"/>
              <a:t>Sustainable Public </a:t>
            </a:r>
            <a:r>
              <a:rPr lang="de-CH" dirty="0" err="1"/>
              <a:t>Procurement</a:t>
            </a:r>
            <a:r>
              <a:rPr lang="de-CH" dirty="0"/>
              <a:t> – </a:t>
            </a:r>
            <a:r>
              <a:rPr lang="de-CH" dirty="0" err="1"/>
              <a:t>Results</a:t>
            </a:r>
            <a:r>
              <a:rPr lang="de-CH" dirty="0"/>
              <a:t> I</a:t>
            </a:r>
          </a:p>
        </p:txBody>
      </p:sp>
      <p:sp>
        <p:nvSpPr>
          <p:cNvPr id="3" name="Text Placeholder 2">
            <a:extLst>
              <a:ext uri="{FF2B5EF4-FFF2-40B4-BE49-F238E27FC236}">
                <a16:creationId xmlns:a16="http://schemas.microsoft.com/office/drawing/2014/main" id="{E014A430-A40E-4115-D71E-BB97C91057AB}"/>
              </a:ext>
            </a:extLst>
          </p:cNvPr>
          <p:cNvSpPr>
            <a:spLocks noGrp="1"/>
          </p:cNvSpPr>
          <p:nvPr>
            <p:ph type="body" sz="quarter" idx="13"/>
          </p:nvPr>
        </p:nvSpPr>
        <p:spPr/>
        <p:txBody>
          <a:bodyPr/>
          <a:lstStyle/>
          <a:p>
            <a:pPr marL="0" indent="0">
              <a:buNone/>
            </a:pPr>
            <a:r>
              <a:rPr lang="en-US" u="sng" dirty="0"/>
              <a:t>Bern, Computer Science:</a:t>
            </a:r>
          </a:p>
          <a:p>
            <a:pPr marL="0" indent="0">
              <a:buNone/>
            </a:pPr>
            <a:r>
              <a:rPr lang="en-US" dirty="0"/>
              <a:t>The Stürmer team conducted empirical analyses using procurement data from Swiss public authorities. By developing a sector-specific method for identifying sustainability criteria in procurement documents, the team was able to measure the level of </a:t>
            </a:r>
            <a:r>
              <a:rPr lang="en-US" dirty="0">
                <a:solidFill>
                  <a:srgbClr val="83D0F5"/>
                </a:solidFill>
              </a:rPr>
              <a:t>sustainability achieved </a:t>
            </a:r>
            <a:r>
              <a:rPr lang="en-US" dirty="0"/>
              <a:t>to date based on datasets of </a:t>
            </a:r>
            <a:r>
              <a:rPr lang="en-US" dirty="0">
                <a:solidFill>
                  <a:srgbClr val="83D0F5"/>
                </a:solidFill>
              </a:rPr>
              <a:t>Swiss tenders</a:t>
            </a:r>
            <a:r>
              <a:rPr lang="en-US" dirty="0"/>
              <a:t>. The focus was on </a:t>
            </a:r>
            <a:r>
              <a:rPr lang="en-US" dirty="0">
                <a:solidFill>
                  <a:srgbClr val="83D0F5"/>
                </a:solidFill>
              </a:rPr>
              <a:t>selection criteria, technical specifications</a:t>
            </a:r>
            <a:r>
              <a:rPr lang="en-US" dirty="0"/>
              <a:t>, and </a:t>
            </a:r>
            <a:r>
              <a:rPr lang="en-US" dirty="0">
                <a:solidFill>
                  <a:srgbClr val="83D0F5"/>
                </a:solidFill>
              </a:rPr>
              <a:t>award criteria in tenders </a:t>
            </a:r>
            <a:r>
              <a:rPr lang="en-US" dirty="0"/>
              <a:t>in the areas of </a:t>
            </a:r>
            <a:r>
              <a:rPr lang="en-US" dirty="0">
                <a:solidFill>
                  <a:srgbClr val="83D0F5"/>
                </a:solidFill>
              </a:rPr>
              <a:t>information technology, construction, road transport, food and catering, </a:t>
            </a:r>
            <a:r>
              <a:rPr lang="en-US" dirty="0"/>
              <a:t>and </a:t>
            </a:r>
            <a:r>
              <a:rPr lang="en-US" dirty="0">
                <a:solidFill>
                  <a:srgbClr val="83D0F5"/>
                </a:solidFill>
              </a:rPr>
              <a:t>textiles. </a:t>
            </a:r>
            <a:r>
              <a:rPr lang="en-US" dirty="0"/>
              <a:t>The results show that </a:t>
            </a:r>
            <a:r>
              <a:rPr lang="en-US" dirty="0">
                <a:solidFill>
                  <a:srgbClr val="83D0F5"/>
                </a:solidFill>
              </a:rPr>
              <a:t>sustainability criteria </a:t>
            </a:r>
            <a:r>
              <a:rPr lang="en-US" dirty="0"/>
              <a:t>are </a:t>
            </a:r>
            <a:r>
              <a:rPr lang="en-US" dirty="0">
                <a:solidFill>
                  <a:srgbClr val="83D0F5"/>
                </a:solidFill>
              </a:rPr>
              <a:t>not yet the norm </a:t>
            </a:r>
            <a:r>
              <a:rPr lang="en-US" dirty="0"/>
              <a:t>in </a:t>
            </a:r>
            <a:r>
              <a:rPr lang="en-US" dirty="0">
                <a:solidFill>
                  <a:srgbClr val="83D0F5"/>
                </a:solidFill>
              </a:rPr>
              <a:t>public procurement</a:t>
            </a:r>
            <a:r>
              <a:rPr lang="en-US" dirty="0"/>
              <a:t>, but have become more frequent in recent years.</a:t>
            </a:r>
          </a:p>
          <a:p>
            <a:pPr marL="0" indent="0">
              <a:lnSpc>
                <a:spcPct val="100000"/>
              </a:lnSpc>
              <a:buNone/>
              <a:tabLst>
                <a:tab pos="1344613" algn="l"/>
              </a:tabLst>
            </a:pPr>
            <a:endParaRPr lang="de-CH" b="1" dirty="0"/>
          </a:p>
        </p:txBody>
      </p:sp>
      <p:sp>
        <p:nvSpPr>
          <p:cNvPr id="4" name="Slide Number Placeholder 3">
            <a:extLst>
              <a:ext uri="{FF2B5EF4-FFF2-40B4-BE49-F238E27FC236}">
                <a16:creationId xmlns:a16="http://schemas.microsoft.com/office/drawing/2014/main" id="{428F0EDB-5C2F-331E-23EF-DDC8729133AB}"/>
              </a:ext>
            </a:extLst>
          </p:cNvPr>
          <p:cNvSpPr>
            <a:spLocks noGrp="1"/>
          </p:cNvSpPr>
          <p:nvPr>
            <p:ph type="sldNum" sz="quarter" idx="14"/>
          </p:nvPr>
        </p:nvSpPr>
        <p:spPr/>
        <p:txBody>
          <a:bodyPr/>
          <a:lstStyle/>
          <a:p>
            <a:fld id="{476BE59D-4918-439E-9CBF-5840B2847889}" type="slidenum">
              <a:rPr lang="de-CH" smtClean="0"/>
              <a:pPr/>
              <a:t>25</a:t>
            </a:fld>
            <a:endParaRPr lang="de-CH" dirty="0"/>
          </a:p>
        </p:txBody>
      </p:sp>
      <p:sp>
        <p:nvSpPr>
          <p:cNvPr id="5" name="Footer Placeholder 4">
            <a:extLst>
              <a:ext uri="{FF2B5EF4-FFF2-40B4-BE49-F238E27FC236}">
                <a16:creationId xmlns:a16="http://schemas.microsoft.com/office/drawing/2014/main" id="{F675773C-6F33-3F90-44D7-2838F69F913F}"/>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3978823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5CE7-F22E-3D82-AC1F-E8D9EC0FB83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671E164-0DAF-DBEB-D996-E761FC905983}"/>
              </a:ext>
            </a:extLst>
          </p:cNvPr>
          <p:cNvGraphicFramePr>
            <a:graphicFrameLocks noChangeAspect="1"/>
          </p:cNvGraphicFramePr>
          <p:nvPr>
            <p:custDataLst>
              <p:tags r:id="rId1"/>
            </p:custDataLst>
            <p:extLst>
              <p:ext uri="{D42A27DB-BD31-4B8C-83A1-F6EECF244321}">
                <p14:modId xmlns:p14="http://schemas.microsoft.com/office/powerpoint/2010/main" val="30321537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F671E164-0DAF-DBEB-D996-E761FC90598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03C52CD-D91D-E374-EC05-1D0B79B7AC32}"/>
              </a:ext>
            </a:extLst>
          </p:cNvPr>
          <p:cNvSpPr>
            <a:spLocks noGrp="1"/>
          </p:cNvSpPr>
          <p:nvPr>
            <p:ph type="title"/>
          </p:nvPr>
        </p:nvSpPr>
        <p:spPr/>
        <p:txBody>
          <a:bodyPr vert="horz"/>
          <a:lstStyle/>
          <a:p>
            <a:r>
              <a:rPr lang="de-CH" dirty="0"/>
              <a:t>Sustainable Public </a:t>
            </a:r>
            <a:r>
              <a:rPr lang="de-CH" dirty="0" err="1"/>
              <a:t>Procurement</a:t>
            </a:r>
            <a:r>
              <a:rPr lang="de-CH" dirty="0"/>
              <a:t> – </a:t>
            </a:r>
            <a:r>
              <a:rPr lang="de-CH" dirty="0" err="1"/>
              <a:t>Results</a:t>
            </a:r>
            <a:r>
              <a:rPr lang="de-CH" dirty="0"/>
              <a:t> II</a:t>
            </a:r>
          </a:p>
        </p:txBody>
      </p:sp>
      <p:sp>
        <p:nvSpPr>
          <p:cNvPr id="3" name="Text Placeholder 2">
            <a:extLst>
              <a:ext uri="{FF2B5EF4-FFF2-40B4-BE49-F238E27FC236}">
                <a16:creationId xmlns:a16="http://schemas.microsoft.com/office/drawing/2014/main" id="{C9E86CC3-0C4F-6B7B-A62B-94DB253ACF92}"/>
              </a:ext>
            </a:extLst>
          </p:cNvPr>
          <p:cNvSpPr>
            <a:spLocks noGrp="1"/>
          </p:cNvSpPr>
          <p:nvPr>
            <p:ph type="body" sz="quarter" idx="13"/>
          </p:nvPr>
        </p:nvSpPr>
        <p:spPr/>
        <p:txBody>
          <a:bodyPr/>
          <a:lstStyle/>
          <a:p>
            <a:pPr marL="0" indent="0">
              <a:buNone/>
            </a:pPr>
            <a:r>
              <a:rPr lang="en-US" u="sng" dirty="0"/>
              <a:t>Lugano, Business Ethics:</a:t>
            </a:r>
          </a:p>
          <a:p>
            <a:pPr marL="0" indent="0">
              <a:buNone/>
            </a:pPr>
            <a:r>
              <a:rPr lang="en-US" dirty="0"/>
              <a:t>The Seele team identified existing </a:t>
            </a:r>
            <a:r>
              <a:rPr lang="en-US" dirty="0">
                <a:solidFill>
                  <a:srgbClr val="83D0F5"/>
                </a:solidFill>
              </a:rPr>
              <a:t>sustainability indicators </a:t>
            </a:r>
            <a:r>
              <a:rPr lang="en-US" dirty="0"/>
              <a:t>from various sectors and assessed their relevance for </a:t>
            </a:r>
            <a:r>
              <a:rPr lang="en-US" dirty="0">
                <a:solidFill>
                  <a:srgbClr val="83D0F5"/>
                </a:solidFill>
              </a:rPr>
              <a:t>sustainable public procurement. </a:t>
            </a:r>
            <a:r>
              <a:rPr lang="en-US" dirty="0"/>
              <a:t>Case examples from the Big Data analysis conducted by the Stürmer team were also included. This led, among other things, to peer-reviewed publications on a typological analysis of sustainability indicators in general (Knebel and Seele 2020) and specifically for Switzerland (Knebel and Seele 2021).</a:t>
            </a:r>
          </a:p>
          <a:p>
            <a:pPr marL="0" indent="0">
              <a:buNone/>
            </a:pPr>
            <a:endParaRPr lang="de-CH" dirty="0"/>
          </a:p>
          <a:p>
            <a:pPr marL="0" indent="0">
              <a:lnSpc>
                <a:spcPct val="100000"/>
              </a:lnSpc>
              <a:buNone/>
              <a:tabLst>
                <a:tab pos="1344613" algn="l"/>
              </a:tabLst>
            </a:pPr>
            <a:endParaRPr lang="de-CH" b="1" dirty="0"/>
          </a:p>
        </p:txBody>
      </p:sp>
      <p:sp>
        <p:nvSpPr>
          <p:cNvPr id="4" name="Slide Number Placeholder 3">
            <a:extLst>
              <a:ext uri="{FF2B5EF4-FFF2-40B4-BE49-F238E27FC236}">
                <a16:creationId xmlns:a16="http://schemas.microsoft.com/office/drawing/2014/main" id="{C349C2DC-4145-FBA7-A894-0F9A2B5AA338}"/>
              </a:ext>
            </a:extLst>
          </p:cNvPr>
          <p:cNvSpPr>
            <a:spLocks noGrp="1"/>
          </p:cNvSpPr>
          <p:nvPr>
            <p:ph type="sldNum" sz="quarter" idx="14"/>
          </p:nvPr>
        </p:nvSpPr>
        <p:spPr/>
        <p:txBody>
          <a:bodyPr/>
          <a:lstStyle/>
          <a:p>
            <a:fld id="{476BE59D-4918-439E-9CBF-5840B2847889}" type="slidenum">
              <a:rPr lang="de-CH" smtClean="0"/>
              <a:pPr/>
              <a:t>26</a:t>
            </a:fld>
            <a:endParaRPr lang="de-CH" dirty="0"/>
          </a:p>
        </p:txBody>
      </p:sp>
      <p:sp>
        <p:nvSpPr>
          <p:cNvPr id="5" name="Footer Placeholder 4">
            <a:extLst>
              <a:ext uri="{FF2B5EF4-FFF2-40B4-BE49-F238E27FC236}">
                <a16:creationId xmlns:a16="http://schemas.microsoft.com/office/drawing/2014/main" id="{EEFC55C9-772A-9540-A221-38F6182647C3}"/>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2030628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7DDAF-8357-8B55-CE2E-817544F6D05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3B39628-6C3A-8D6E-DE16-F1C9E83690E6}"/>
              </a:ext>
            </a:extLst>
          </p:cNvPr>
          <p:cNvGraphicFramePr>
            <a:graphicFrameLocks noChangeAspect="1"/>
          </p:cNvGraphicFramePr>
          <p:nvPr>
            <p:custDataLst>
              <p:tags r:id="rId1"/>
            </p:custDataLst>
            <p:extLst>
              <p:ext uri="{D42A27DB-BD31-4B8C-83A1-F6EECF244321}">
                <p14:modId xmlns:p14="http://schemas.microsoft.com/office/powerpoint/2010/main" val="23598163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C3B39628-6C3A-8D6E-DE16-F1C9E83690E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BB0208-DFED-F07B-0961-CD61F60C7388}"/>
              </a:ext>
            </a:extLst>
          </p:cNvPr>
          <p:cNvSpPr>
            <a:spLocks noGrp="1"/>
          </p:cNvSpPr>
          <p:nvPr>
            <p:ph type="title"/>
          </p:nvPr>
        </p:nvSpPr>
        <p:spPr/>
        <p:txBody>
          <a:bodyPr vert="horz"/>
          <a:lstStyle/>
          <a:p>
            <a:r>
              <a:rPr lang="de-CH" dirty="0"/>
              <a:t>Sustainable Public </a:t>
            </a:r>
            <a:r>
              <a:rPr lang="de-CH" dirty="0" err="1"/>
              <a:t>Procurement</a:t>
            </a:r>
            <a:r>
              <a:rPr lang="de-CH" dirty="0"/>
              <a:t> – </a:t>
            </a:r>
            <a:r>
              <a:rPr lang="de-CH" dirty="0" err="1"/>
              <a:t>Results</a:t>
            </a:r>
            <a:r>
              <a:rPr lang="de-CH" dirty="0"/>
              <a:t> III</a:t>
            </a:r>
          </a:p>
        </p:txBody>
      </p:sp>
      <p:sp>
        <p:nvSpPr>
          <p:cNvPr id="3" name="Text Placeholder 2">
            <a:extLst>
              <a:ext uri="{FF2B5EF4-FFF2-40B4-BE49-F238E27FC236}">
                <a16:creationId xmlns:a16="http://schemas.microsoft.com/office/drawing/2014/main" id="{414563CA-56C8-4A67-757A-06404BDFC39C}"/>
              </a:ext>
            </a:extLst>
          </p:cNvPr>
          <p:cNvSpPr>
            <a:spLocks noGrp="1"/>
          </p:cNvSpPr>
          <p:nvPr>
            <p:ph type="body" sz="quarter" idx="13"/>
          </p:nvPr>
        </p:nvSpPr>
        <p:spPr/>
        <p:txBody>
          <a:bodyPr/>
          <a:lstStyle/>
          <a:p>
            <a:pPr marL="0" indent="0">
              <a:buNone/>
            </a:pPr>
            <a:r>
              <a:rPr lang="en-US" u="sng" dirty="0"/>
              <a:t>Lugano, Legal Studies</a:t>
            </a:r>
          </a:p>
          <a:p>
            <a:pPr marL="0" indent="0">
              <a:buNone/>
            </a:pPr>
            <a:r>
              <a:rPr lang="en-US" dirty="0"/>
              <a:t>The sustainability indicators identified by the Seele team provide an important tool for improving sustainability in procurement practices, since the </a:t>
            </a:r>
            <a:r>
              <a:rPr lang="en-US" dirty="0">
                <a:solidFill>
                  <a:srgbClr val="83D0F5"/>
                </a:solidFill>
              </a:rPr>
              <a:t>new criteria </a:t>
            </a:r>
            <a:r>
              <a:rPr lang="en-US" dirty="0"/>
              <a:t>they propose have already been tested in </a:t>
            </a:r>
            <a:r>
              <a:rPr lang="en-US" dirty="0">
                <a:solidFill>
                  <a:srgbClr val="83D0F5"/>
                </a:solidFill>
              </a:rPr>
              <a:t>private-sector reporting</a:t>
            </a:r>
            <a:r>
              <a:rPr lang="en-US" dirty="0"/>
              <a:t> and are therefore well known. In the legal component of the research, it was shown what room for maneuver public procurement authorities have when incorporating these indicators into the sustainability criteria permitted by law—and where significant problems might arise.</a:t>
            </a:r>
          </a:p>
          <a:p>
            <a:pPr marL="0" indent="0">
              <a:lnSpc>
                <a:spcPct val="100000"/>
              </a:lnSpc>
              <a:buNone/>
              <a:tabLst>
                <a:tab pos="1344613" algn="l"/>
              </a:tabLst>
            </a:pPr>
            <a:endParaRPr lang="de-CH" dirty="0"/>
          </a:p>
          <a:p>
            <a:pPr marL="0" indent="0">
              <a:lnSpc>
                <a:spcPct val="100000"/>
              </a:lnSpc>
              <a:buNone/>
              <a:tabLst>
                <a:tab pos="1344613" algn="l"/>
              </a:tabLst>
            </a:pPr>
            <a:endParaRPr lang="de-CH" b="1" dirty="0"/>
          </a:p>
        </p:txBody>
      </p:sp>
      <p:sp>
        <p:nvSpPr>
          <p:cNvPr id="4" name="Slide Number Placeholder 3">
            <a:extLst>
              <a:ext uri="{FF2B5EF4-FFF2-40B4-BE49-F238E27FC236}">
                <a16:creationId xmlns:a16="http://schemas.microsoft.com/office/drawing/2014/main" id="{7B51685B-011C-3E4A-9AFA-16B9AE40AF42}"/>
              </a:ext>
            </a:extLst>
          </p:cNvPr>
          <p:cNvSpPr>
            <a:spLocks noGrp="1"/>
          </p:cNvSpPr>
          <p:nvPr>
            <p:ph type="sldNum" sz="quarter" idx="14"/>
          </p:nvPr>
        </p:nvSpPr>
        <p:spPr/>
        <p:txBody>
          <a:bodyPr/>
          <a:lstStyle/>
          <a:p>
            <a:fld id="{476BE59D-4918-439E-9CBF-5840B2847889}" type="slidenum">
              <a:rPr lang="de-CH" smtClean="0"/>
              <a:pPr/>
              <a:t>27</a:t>
            </a:fld>
            <a:endParaRPr lang="de-CH" dirty="0"/>
          </a:p>
        </p:txBody>
      </p:sp>
      <p:sp>
        <p:nvSpPr>
          <p:cNvPr id="5" name="Footer Placeholder 4">
            <a:extLst>
              <a:ext uri="{FF2B5EF4-FFF2-40B4-BE49-F238E27FC236}">
                <a16:creationId xmlns:a16="http://schemas.microsoft.com/office/drawing/2014/main" id="{521311A2-0DF8-97C1-268E-0FACF4587E29}"/>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267405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4FCA-C95A-8B35-75FE-CA1FD25336B6}"/>
              </a:ext>
            </a:extLst>
          </p:cNvPr>
          <p:cNvSpPr>
            <a:spLocks noGrp="1"/>
          </p:cNvSpPr>
          <p:nvPr>
            <p:ph type="title"/>
          </p:nvPr>
        </p:nvSpPr>
        <p:spPr/>
        <p:txBody>
          <a:bodyPr/>
          <a:lstStyle/>
          <a:p>
            <a:r>
              <a:rPr lang="de-CH" dirty="0"/>
              <a:t>Final </a:t>
            </a:r>
            <a:r>
              <a:rPr lang="de-CH" dirty="0" err="1"/>
              <a:t>Discussion</a:t>
            </a:r>
            <a:endParaRPr lang="de-CH" dirty="0"/>
          </a:p>
        </p:txBody>
      </p:sp>
      <p:sp>
        <p:nvSpPr>
          <p:cNvPr id="3" name="Text Placeholder 2">
            <a:extLst>
              <a:ext uri="{FF2B5EF4-FFF2-40B4-BE49-F238E27FC236}">
                <a16:creationId xmlns:a16="http://schemas.microsoft.com/office/drawing/2014/main" id="{03920B92-2D1F-BF6D-82B0-B2635C50A8F6}"/>
              </a:ext>
            </a:extLst>
          </p:cNvPr>
          <p:cNvSpPr>
            <a:spLocks noGrp="1"/>
          </p:cNvSpPr>
          <p:nvPr>
            <p:ph type="body" sz="quarter" idx="13"/>
          </p:nvPr>
        </p:nvSpPr>
        <p:spPr>
          <a:xfrm>
            <a:off x="479425" y="1808163"/>
            <a:ext cx="4572000" cy="4213225"/>
          </a:xfrm>
        </p:spPr>
        <p:txBody>
          <a:bodyPr/>
          <a:lstStyle/>
          <a:p>
            <a:pPr marL="0" indent="0">
              <a:buNone/>
            </a:pPr>
            <a:r>
              <a:rPr lang="en-US" dirty="0"/>
              <a:t>Discuss in pairs or groups of three at the end:</a:t>
            </a:r>
          </a:p>
          <a:p>
            <a:pPr marL="0" indent="0">
              <a:buNone/>
            </a:pPr>
            <a:endParaRPr lang="en-US" dirty="0"/>
          </a:p>
          <a:p>
            <a:r>
              <a:rPr lang="en-US" dirty="0"/>
              <a:t>How </a:t>
            </a:r>
            <a:r>
              <a:rPr lang="en-US" b="1" dirty="0"/>
              <a:t>relevant</a:t>
            </a:r>
            <a:r>
              <a:rPr lang="en-US" dirty="0"/>
              <a:t> are sustainable supply chains for me?</a:t>
            </a:r>
          </a:p>
          <a:p>
            <a:r>
              <a:rPr lang="en-US" dirty="0"/>
              <a:t>Should </a:t>
            </a:r>
            <a:r>
              <a:rPr lang="en-US" b="1" dirty="0"/>
              <a:t>public authorities </a:t>
            </a:r>
            <a:r>
              <a:rPr lang="en-US" dirty="0"/>
              <a:t>place greater emphasis on </a:t>
            </a:r>
            <a:r>
              <a:rPr lang="en-US" b="1" dirty="0"/>
              <a:t>price</a:t>
            </a:r>
            <a:r>
              <a:rPr lang="en-US" dirty="0"/>
              <a:t>, </a:t>
            </a:r>
            <a:r>
              <a:rPr lang="en-US" b="1" dirty="0"/>
              <a:t>quality</a:t>
            </a:r>
            <a:r>
              <a:rPr lang="en-US" dirty="0"/>
              <a:t>, or </a:t>
            </a:r>
            <a:r>
              <a:rPr lang="en-US" b="1" dirty="0"/>
              <a:t>sustainability</a:t>
            </a:r>
            <a:r>
              <a:rPr lang="en-US" dirty="0"/>
              <a:t> in procurement?</a:t>
            </a:r>
          </a:p>
          <a:p>
            <a:r>
              <a:rPr lang="en-US" dirty="0"/>
              <a:t>What can I personally </a:t>
            </a:r>
            <a:r>
              <a:rPr lang="en-US" b="1" dirty="0"/>
              <a:t>contribute</a:t>
            </a:r>
            <a:r>
              <a:rPr lang="en-US" dirty="0"/>
              <a:t> to sustainable supply chains?</a:t>
            </a:r>
          </a:p>
        </p:txBody>
      </p:sp>
      <p:sp>
        <p:nvSpPr>
          <p:cNvPr id="4" name="Slide Number Placeholder 3">
            <a:extLst>
              <a:ext uri="{FF2B5EF4-FFF2-40B4-BE49-F238E27FC236}">
                <a16:creationId xmlns:a16="http://schemas.microsoft.com/office/drawing/2014/main" id="{11140D89-D50F-2D0A-1FC2-9AA72B30A69E}"/>
              </a:ext>
            </a:extLst>
          </p:cNvPr>
          <p:cNvSpPr>
            <a:spLocks noGrp="1"/>
          </p:cNvSpPr>
          <p:nvPr>
            <p:ph type="sldNum" sz="quarter" idx="14"/>
          </p:nvPr>
        </p:nvSpPr>
        <p:spPr/>
        <p:txBody>
          <a:bodyPr/>
          <a:lstStyle/>
          <a:p>
            <a:fld id="{476BE59D-4918-439E-9CBF-5840B2847889}" type="slidenum">
              <a:rPr lang="de-CH" smtClean="0"/>
              <a:pPr/>
              <a:t>28</a:t>
            </a:fld>
            <a:endParaRPr lang="de-CH" dirty="0"/>
          </a:p>
        </p:txBody>
      </p:sp>
      <p:sp>
        <p:nvSpPr>
          <p:cNvPr id="5" name="Footer Placeholder 4">
            <a:extLst>
              <a:ext uri="{FF2B5EF4-FFF2-40B4-BE49-F238E27FC236}">
                <a16:creationId xmlns:a16="http://schemas.microsoft.com/office/drawing/2014/main" id="{C0382885-ED17-380D-05A5-D5E665C8636A}"/>
              </a:ext>
            </a:extLst>
          </p:cNvPr>
          <p:cNvSpPr>
            <a:spLocks noGrp="1"/>
          </p:cNvSpPr>
          <p:nvPr>
            <p:ph type="ftr" sz="quarter" idx="15"/>
          </p:nvPr>
        </p:nvSpPr>
        <p:spPr/>
        <p:txBody>
          <a:bodyPr/>
          <a:lstStyle/>
          <a:p>
            <a:r>
              <a:rPr lang="de-CH" dirty="0"/>
              <a:t>NFP 73 – Sustainable Economy</a:t>
            </a:r>
          </a:p>
        </p:txBody>
      </p:sp>
      <p:pic>
        <p:nvPicPr>
          <p:cNvPr id="2050" name="Picture 2">
            <a:extLst>
              <a:ext uri="{FF2B5EF4-FFF2-40B4-BE49-F238E27FC236}">
                <a16:creationId xmlns:a16="http://schemas.microsoft.com/office/drawing/2014/main" id="{C87824C2-59E3-6F7F-21C4-995328FCBF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7" r="10684"/>
          <a:stretch>
            <a:fillRect/>
          </a:stretch>
        </p:blipFill>
        <p:spPr bwMode="auto">
          <a:xfrm>
            <a:off x="5770831" y="1833900"/>
            <a:ext cx="5941744" cy="420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882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DCD-DE5B-D060-6C03-CC7A1E1A7A29}"/>
              </a:ext>
            </a:extLst>
          </p:cNvPr>
          <p:cNvSpPr>
            <a:spLocks noGrp="1"/>
          </p:cNvSpPr>
          <p:nvPr>
            <p:ph type="title"/>
          </p:nvPr>
        </p:nvSpPr>
        <p:spPr/>
        <p:txBody>
          <a:bodyPr/>
          <a:lstStyle/>
          <a:p>
            <a:r>
              <a:rPr lang="de-CH" dirty="0"/>
              <a:t>Appendix</a:t>
            </a:r>
          </a:p>
        </p:txBody>
      </p:sp>
      <p:sp>
        <p:nvSpPr>
          <p:cNvPr id="3" name="Text Placeholder 2">
            <a:extLst>
              <a:ext uri="{FF2B5EF4-FFF2-40B4-BE49-F238E27FC236}">
                <a16:creationId xmlns:a16="http://schemas.microsoft.com/office/drawing/2014/main" id="{880FAD3B-608E-8487-C49C-4D493E6722BB}"/>
              </a:ext>
            </a:extLst>
          </p:cNvPr>
          <p:cNvSpPr>
            <a:spLocks noGrp="1"/>
          </p:cNvSpPr>
          <p:nvPr>
            <p:ph type="body" sz="quarter" idx="13"/>
          </p:nvPr>
        </p:nvSpPr>
        <p:spPr/>
        <p:txBody>
          <a:bodyPr/>
          <a:lstStyle/>
          <a:p>
            <a:endParaRPr lang="de-CH" dirty="0"/>
          </a:p>
        </p:txBody>
      </p:sp>
      <p:sp>
        <p:nvSpPr>
          <p:cNvPr id="4" name="Slide Number Placeholder 3">
            <a:extLst>
              <a:ext uri="{FF2B5EF4-FFF2-40B4-BE49-F238E27FC236}">
                <a16:creationId xmlns:a16="http://schemas.microsoft.com/office/drawing/2014/main" id="{869F4BB0-6E62-9978-019D-9245C5C9E2C3}"/>
              </a:ext>
            </a:extLst>
          </p:cNvPr>
          <p:cNvSpPr>
            <a:spLocks noGrp="1"/>
          </p:cNvSpPr>
          <p:nvPr>
            <p:ph type="sldNum" sz="quarter" idx="14"/>
          </p:nvPr>
        </p:nvSpPr>
        <p:spPr/>
        <p:txBody>
          <a:bodyPr/>
          <a:lstStyle/>
          <a:p>
            <a:fld id="{476BE59D-4918-439E-9CBF-5840B2847889}" type="slidenum">
              <a:rPr lang="de-CH" smtClean="0"/>
              <a:pPr/>
              <a:t>29</a:t>
            </a:fld>
            <a:endParaRPr lang="de-CH" dirty="0"/>
          </a:p>
        </p:txBody>
      </p:sp>
      <p:sp>
        <p:nvSpPr>
          <p:cNvPr id="5" name="Footer Placeholder 4">
            <a:extLst>
              <a:ext uri="{FF2B5EF4-FFF2-40B4-BE49-F238E27FC236}">
                <a16:creationId xmlns:a16="http://schemas.microsoft.com/office/drawing/2014/main" id="{0B058973-BE94-6C33-CAC8-171B308BF357}"/>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327272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DDDD-ACAF-61EF-B64D-250214EF3B1E}"/>
              </a:ext>
            </a:extLst>
          </p:cNvPr>
          <p:cNvSpPr>
            <a:spLocks noGrp="1"/>
          </p:cNvSpPr>
          <p:nvPr>
            <p:ph type="title"/>
          </p:nvPr>
        </p:nvSpPr>
        <p:spPr/>
        <p:txBody>
          <a:bodyPr/>
          <a:lstStyle/>
          <a:p>
            <a:r>
              <a:rPr lang="de-CH" dirty="0"/>
              <a:t>Learning </a:t>
            </a:r>
            <a:r>
              <a:rPr lang="de-CH" dirty="0" err="1"/>
              <a:t>Objectives</a:t>
            </a:r>
            <a:endParaRPr lang="de-CH" dirty="0"/>
          </a:p>
        </p:txBody>
      </p:sp>
      <p:sp>
        <p:nvSpPr>
          <p:cNvPr id="3" name="Text Placeholder 2">
            <a:extLst>
              <a:ext uri="{FF2B5EF4-FFF2-40B4-BE49-F238E27FC236}">
                <a16:creationId xmlns:a16="http://schemas.microsoft.com/office/drawing/2014/main" id="{5CF55C2E-5172-48EC-D8E3-6C4AEC2D483E}"/>
              </a:ext>
            </a:extLst>
          </p:cNvPr>
          <p:cNvSpPr>
            <a:spLocks noGrp="1"/>
          </p:cNvSpPr>
          <p:nvPr>
            <p:ph type="body" sz="quarter" idx="13"/>
          </p:nvPr>
        </p:nvSpPr>
        <p:spPr/>
        <p:txBody>
          <a:bodyPr/>
          <a:lstStyle/>
          <a:p>
            <a:pPr marL="0" indent="0">
              <a:buNone/>
            </a:pPr>
            <a:r>
              <a:rPr lang="en-US" dirty="0"/>
              <a:t>The learner …</a:t>
            </a:r>
          </a:p>
          <a:p>
            <a:r>
              <a:rPr lang="en-US" dirty="0"/>
              <a:t>understands the </a:t>
            </a:r>
            <a:r>
              <a:rPr lang="en-US" b="1" dirty="0"/>
              <a:t>importance</a:t>
            </a:r>
            <a:r>
              <a:rPr lang="en-US" dirty="0"/>
              <a:t> of </a:t>
            </a:r>
            <a:r>
              <a:rPr lang="en-US" b="1" dirty="0"/>
              <a:t>supply chains </a:t>
            </a:r>
            <a:r>
              <a:rPr lang="en-US" dirty="0"/>
              <a:t>for sustainable development</a:t>
            </a:r>
          </a:p>
          <a:p>
            <a:r>
              <a:rPr lang="en-US" dirty="0"/>
              <a:t>knows the key factors for </a:t>
            </a:r>
            <a:r>
              <a:rPr lang="en-US" b="1" dirty="0"/>
              <a:t>sustainability </a:t>
            </a:r>
            <a:r>
              <a:rPr lang="en-US" dirty="0"/>
              <a:t>in supply chains</a:t>
            </a:r>
          </a:p>
          <a:p>
            <a:r>
              <a:rPr lang="en-US" dirty="0"/>
              <a:t>can explain how </a:t>
            </a:r>
            <a:r>
              <a:rPr lang="en-US" b="1" dirty="0"/>
              <a:t>environmental assessments </a:t>
            </a:r>
            <a:r>
              <a:rPr lang="en-US" dirty="0"/>
              <a:t>and </a:t>
            </a:r>
            <a:r>
              <a:rPr lang="en-US" b="1" dirty="0"/>
              <a:t>sustainability analyses </a:t>
            </a:r>
            <a:r>
              <a:rPr lang="en-US" dirty="0"/>
              <a:t>help make supply chains more sustainable</a:t>
            </a:r>
          </a:p>
          <a:p>
            <a:r>
              <a:rPr lang="en-US" dirty="0"/>
              <a:t>can explain how </a:t>
            </a:r>
            <a:r>
              <a:rPr lang="en-US" b="1" dirty="0"/>
              <a:t>legal frameworks</a:t>
            </a:r>
            <a:r>
              <a:rPr lang="en-US" dirty="0"/>
              <a:t> should evolve to promote sustainable supply chains</a:t>
            </a:r>
          </a:p>
          <a:p>
            <a:r>
              <a:rPr lang="en-US" dirty="0"/>
              <a:t>recognizes the </a:t>
            </a:r>
            <a:r>
              <a:rPr lang="en-US" b="1" dirty="0"/>
              <a:t>relevance of sustainable public procurement </a:t>
            </a:r>
            <a:r>
              <a:rPr lang="en-US" dirty="0"/>
              <a:t>and knows which factors, processes, and decision-makers are important in this context</a:t>
            </a:r>
          </a:p>
          <a:p>
            <a:endParaRPr lang="de-CH" dirty="0"/>
          </a:p>
          <a:p>
            <a:endParaRPr lang="de-CH" dirty="0"/>
          </a:p>
        </p:txBody>
      </p:sp>
      <p:sp>
        <p:nvSpPr>
          <p:cNvPr id="4" name="Slide Number Placeholder 3">
            <a:extLst>
              <a:ext uri="{FF2B5EF4-FFF2-40B4-BE49-F238E27FC236}">
                <a16:creationId xmlns:a16="http://schemas.microsoft.com/office/drawing/2014/main" id="{8FD3ECE7-A518-AF04-11C1-583BC1E7AA0A}"/>
              </a:ext>
            </a:extLst>
          </p:cNvPr>
          <p:cNvSpPr>
            <a:spLocks noGrp="1"/>
          </p:cNvSpPr>
          <p:nvPr>
            <p:ph type="sldNum" sz="quarter" idx="14"/>
          </p:nvPr>
        </p:nvSpPr>
        <p:spPr/>
        <p:txBody>
          <a:bodyPr/>
          <a:lstStyle/>
          <a:p>
            <a:fld id="{476BE59D-4918-439E-9CBF-5840B2847889}" type="slidenum">
              <a:rPr lang="de-CH" smtClean="0"/>
              <a:pPr/>
              <a:t>3</a:t>
            </a:fld>
            <a:endParaRPr lang="de-CH" dirty="0"/>
          </a:p>
        </p:txBody>
      </p:sp>
      <p:sp>
        <p:nvSpPr>
          <p:cNvPr id="5" name="Footer Placeholder 4">
            <a:extLst>
              <a:ext uri="{FF2B5EF4-FFF2-40B4-BE49-F238E27FC236}">
                <a16:creationId xmlns:a16="http://schemas.microsoft.com/office/drawing/2014/main" id="{384444AD-9323-FFE3-7A5A-933A50629F3B}"/>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263958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FFD2A-3290-0E0C-33BD-371696BE2862}"/>
              </a:ext>
            </a:extLst>
          </p:cNvPr>
          <p:cNvSpPr>
            <a:spLocks noGrp="1"/>
          </p:cNvSpPr>
          <p:nvPr>
            <p:ph type="title"/>
          </p:nvPr>
        </p:nvSpPr>
        <p:spPr/>
        <p:txBody>
          <a:bodyPr/>
          <a:lstStyle/>
          <a:p>
            <a:r>
              <a:rPr lang="en-US" dirty="0"/>
              <a:t>Use of the learning module</a:t>
            </a:r>
            <a:endParaRPr lang="en-GB" dirty="0"/>
          </a:p>
        </p:txBody>
      </p:sp>
      <p:sp>
        <p:nvSpPr>
          <p:cNvPr id="3" name="Textplatzhalter 2">
            <a:extLst>
              <a:ext uri="{FF2B5EF4-FFF2-40B4-BE49-F238E27FC236}">
                <a16:creationId xmlns:a16="http://schemas.microsoft.com/office/drawing/2014/main" id="{6B84C24E-A26E-1008-29AE-2AC4F565872B}"/>
              </a:ext>
            </a:extLst>
          </p:cNvPr>
          <p:cNvSpPr>
            <a:spLocks noGrp="1"/>
          </p:cNvSpPr>
          <p:nvPr>
            <p:ph type="body" sz="quarter" idx="13"/>
          </p:nvPr>
        </p:nvSpPr>
        <p:spPr/>
        <p:txBody>
          <a:bodyPr/>
          <a:lstStyle/>
          <a:p>
            <a:pPr lvl="0" eaLnBrk="0" fontAlgn="base" hangingPunct="0">
              <a:lnSpc>
                <a:spcPct val="100000"/>
              </a:lnSpc>
              <a:spcBef>
                <a:spcPts val="1200"/>
              </a:spcBef>
              <a:spcAft>
                <a:spcPct val="0"/>
              </a:spcAft>
              <a:buFont typeface="Symbol" panose="05050102010706020507" pitchFamily="18" charset="2"/>
              <a:buChar char="-"/>
            </a:pPr>
            <a:r>
              <a:rPr lang="de-DE" altLang="de-DE" dirty="0" err="1">
                <a:latin typeface="Arial" panose="020B0604020202020204" pitchFamily="34" charset="0"/>
              </a:rPr>
              <a:t>Suitable</a:t>
            </a:r>
            <a:r>
              <a:rPr lang="de-DE" altLang="de-DE" dirty="0">
                <a:latin typeface="Arial" panose="020B0604020202020204" pitchFamily="34" charset="0"/>
              </a:rPr>
              <a:t> </a:t>
            </a:r>
            <a:r>
              <a:rPr lang="de-DE" altLang="de-DE" dirty="0" err="1">
                <a:latin typeface="Arial" panose="020B0604020202020204" pitchFamily="34" charset="0"/>
              </a:rPr>
              <a:t>for</a:t>
            </a:r>
            <a:r>
              <a:rPr lang="de-DE" altLang="de-DE" dirty="0">
                <a:latin typeface="Arial" panose="020B0604020202020204" pitchFamily="34" charset="0"/>
              </a:rPr>
              <a:t> </a:t>
            </a:r>
            <a:r>
              <a:rPr lang="de-DE" altLang="de-DE" dirty="0" err="1">
                <a:latin typeface="Arial" panose="020B0604020202020204" pitchFamily="34" charset="0"/>
              </a:rPr>
              <a:t>use</a:t>
            </a:r>
            <a:r>
              <a:rPr lang="de-DE" altLang="de-DE" dirty="0">
                <a:latin typeface="Arial" panose="020B0604020202020204" pitchFamily="34" charset="0"/>
              </a:rPr>
              <a:t> in </a:t>
            </a:r>
            <a:r>
              <a:rPr lang="de-DE" altLang="de-DE" dirty="0" err="1">
                <a:latin typeface="Arial" panose="020B0604020202020204" pitchFamily="34" charset="0"/>
              </a:rPr>
              <a:t>Bachelor’s</a:t>
            </a:r>
            <a:r>
              <a:rPr lang="de-DE" altLang="de-DE" dirty="0">
                <a:latin typeface="Arial" panose="020B0604020202020204" pitchFamily="34" charset="0"/>
              </a:rPr>
              <a:t> </a:t>
            </a:r>
            <a:r>
              <a:rPr lang="de-DE" altLang="de-DE" dirty="0" err="1">
                <a:latin typeface="Arial" panose="020B0604020202020204" pitchFamily="34" charset="0"/>
              </a:rPr>
              <a:t>degree</a:t>
            </a:r>
            <a:r>
              <a:rPr lang="de-DE" altLang="de-DE" dirty="0">
                <a:latin typeface="Arial" panose="020B0604020202020204" pitchFamily="34" charset="0"/>
              </a:rPr>
              <a:t> </a:t>
            </a:r>
            <a:r>
              <a:rPr lang="de-DE" altLang="de-DE" dirty="0" err="1">
                <a:latin typeface="Arial" panose="020B0604020202020204" pitchFamily="34" charset="0"/>
              </a:rPr>
              <a:t>programmes</a:t>
            </a:r>
            <a:r>
              <a:rPr lang="de-DE" altLang="de-DE" dirty="0">
                <a:latin typeface="Arial" panose="020B0604020202020204" pitchFamily="34" charset="0"/>
              </a:rPr>
              <a:t> at Swiss </a:t>
            </a:r>
            <a:r>
              <a:rPr lang="de-DE" altLang="de-DE" dirty="0" err="1">
                <a:latin typeface="Arial" panose="020B0604020202020204" pitchFamily="34" charset="0"/>
              </a:rPr>
              <a:t>higher</a:t>
            </a:r>
            <a:r>
              <a:rPr lang="de-DE" altLang="de-DE" dirty="0">
                <a:latin typeface="Arial" panose="020B0604020202020204" pitchFamily="34" charset="0"/>
              </a:rPr>
              <a:t> </a:t>
            </a:r>
            <a:r>
              <a:rPr lang="de-DE" altLang="de-DE" dirty="0" err="1">
                <a:latin typeface="Arial" panose="020B0604020202020204" pitchFamily="34" charset="0"/>
              </a:rPr>
              <a:t>education</a:t>
            </a:r>
            <a:r>
              <a:rPr lang="de-DE" altLang="de-DE" dirty="0">
                <a:latin typeface="Arial" panose="020B0604020202020204" pitchFamily="34" charset="0"/>
              </a:rPr>
              <a:t> </a:t>
            </a:r>
            <a:r>
              <a:rPr lang="de-DE" altLang="de-DE" dirty="0" err="1">
                <a:latin typeface="Arial" panose="020B0604020202020204" pitchFamily="34" charset="0"/>
              </a:rPr>
              <a:t>institutions</a:t>
            </a:r>
            <a:endParaRPr lang="de-DE" altLang="de-DE" dirty="0">
              <a:latin typeface="Arial" panose="020B0604020202020204" pitchFamily="34" charset="0"/>
            </a:endParaRPr>
          </a:p>
          <a:p>
            <a:pPr lvl="0" eaLnBrk="0" fontAlgn="base" hangingPunct="0">
              <a:lnSpc>
                <a:spcPct val="100000"/>
              </a:lnSpc>
              <a:spcBef>
                <a:spcPts val="1200"/>
              </a:spcBef>
              <a:spcAft>
                <a:spcPct val="0"/>
              </a:spcAft>
              <a:buFont typeface="Symbol" panose="05050102010706020507" pitchFamily="18" charset="2"/>
              <a:buChar char="-"/>
            </a:pPr>
            <a:r>
              <a:rPr lang="de-DE" altLang="de-DE" dirty="0">
                <a:latin typeface="Arial" panose="020B0604020202020204" pitchFamily="34" charset="0"/>
              </a:rPr>
              <a:t>Also </a:t>
            </a:r>
            <a:r>
              <a:rPr lang="de-DE" altLang="de-DE" dirty="0" err="1">
                <a:latin typeface="Arial" panose="020B0604020202020204" pitchFamily="34" charset="0"/>
              </a:rPr>
              <a:t>suitable</a:t>
            </a:r>
            <a:r>
              <a:rPr lang="de-DE" altLang="de-DE" dirty="0">
                <a:latin typeface="Arial" panose="020B0604020202020204" pitchFamily="34" charset="0"/>
              </a:rPr>
              <a:t> </a:t>
            </a:r>
            <a:r>
              <a:rPr lang="de-DE" altLang="de-DE" dirty="0" err="1">
                <a:latin typeface="Arial" panose="020B0604020202020204" pitchFamily="34" charset="0"/>
              </a:rPr>
              <a:t>as</a:t>
            </a:r>
            <a:r>
              <a:rPr lang="de-DE" altLang="de-DE" dirty="0">
                <a:latin typeface="Arial" panose="020B0604020202020204" pitchFamily="34" charset="0"/>
              </a:rPr>
              <a:t> an </a:t>
            </a:r>
            <a:r>
              <a:rPr lang="de-DE" altLang="de-DE" dirty="0" err="1">
                <a:latin typeface="Arial" panose="020B0604020202020204" pitchFamily="34" charset="0"/>
              </a:rPr>
              <a:t>introduction</a:t>
            </a:r>
            <a:r>
              <a:rPr lang="de-DE" altLang="de-DE" dirty="0">
                <a:latin typeface="Arial" panose="020B0604020202020204" pitchFamily="34" charset="0"/>
              </a:rPr>
              <a:t> </a:t>
            </a:r>
            <a:r>
              <a:rPr lang="de-DE" altLang="de-DE" dirty="0" err="1">
                <a:latin typeface="Arial" panose="020B0604020202020204" pitchFamily="34" charset="0"/>
              </a:rPr>
              <a:t>for</a:t>
            </a:r>
            <a:r>
              <a:rPr lang="de-DE" altLang="de-DE" dirty="0">
                <a:latin typeface="Arial" panose="020B0604020202020204" pitchFamily="34" charset="0"/>
              </a:rPr>
              <a:t> </a:t>
            </a:r>
            <a:r>
              <a:rPr lang="de-DE" altLang="de-DE" dirty="0" err="1">
                <a:latin typeface="Arial" panose="020B0604020202020204" pitchFamily="34" charset="0"/>
              </a:rPr>
              <a:t>Master’s</a:t>
            </a:r>
            <a:r>
              <a:rPr lang="de-DE" altLang="de-DE" dirty="0">
                <a:latin typeface="Arial" panose="020B0604020202020204" pitchFamily="34" charset="0"/>
              </a:rPr>
              <a:t> and </a:t>
            </a:r>
            <a:r>
              <a:rPr lang="de-DE" altLang="de-DE" dirty="0" err="1">
                <a:latin typeface="Arial" panose="020B0604020202020204" pitchFamily="34" charset="0"/>
              </a:rPr>
              <a:t>continuing</a:t>
            </a:r>
            <a:r>
              <a:rPr lang="de-DE" altLang="de-DE" dirty="0">
                <a:latin typeface="Arial" panose="020B0604020202020204" pitchFamily="34" charset="0"/>
              </a:rPr>
              <a:t> </a:t>
            </a:r>
            <a:r>
              <a:rPr lang="de-DE" altLang="de-DE" dirty="0" err="1">
                <a:latin typeface="Arial" panose="020B0604020202020204" pitchFamily="34" charset="0"/>
              </a:rPr>
              <a:t>education</a:t>
            </a:r>
            <a:r>
              <a:rPr lang="de-DE" altLang="de-DE" dirty="0">
                <a:latin typeface="Arial" panose="020B0604020202020204" pitchFamily="34" charset="0"/>
              </a:rPr>
              <a:t> </a:t>
            </a:r>
            <a:r>
              <a:rPr lang="de-DE" altLang="de-DE" dirty="0" err="1">
                <a:latin typeface="Arial" panose="020B0604020202020204" pitchFamily="34" charset="0"/>
              </a:rPr>
              <a:t>programmes</a:t>
            </a:r>
            <a:r>
              <a:rPr lang="de-DE" altLang="de-DE" dirty="0">
                <a:latin typeface="Arial" panose="020B0604020202020204" pitchFamily="34" charset="0"/>
              </a:rPr>
              <a:t> at Swiss </a:t>
            </a:r>
            <a:r>
              <a:rPr lang="de-DE" altLang="de-DE" dirty="0" err="1">
                <a:latin typeface="Arial" panose="020B0604020202020204" pitchFamily="34" charset="0"/>
              </a:rPr>
              <a:t>higher</a:t>
            </a:r>
            <a:r>
              <a:rPr lang="de-DE" altLang="de-DE" dirty="0">
                <a:latin typeface="Arial" panose="020B0604020202020204" pitchFamily="34" charset="0"/>
              </a:rPr>
              <a:t> </a:t>
            </a:r>
            <a:r>
              <a:rPr lang="de-DE" altLang="de-DE" dirty="0" err="1">
                <a:latin typeface="Arial" panose="020B0604020202020204" pitchFamily="34" charset="0"/>
              </a:rPr>
              <a:t>education</a:t>
            </a:r>
            <a:r>
              <a:rPr lang="de-DE" altLang="de-DE" dirty="0">
                <a:latin typeface="Arial" panose="020B0604020202020204" pitchFamily="34" charset="0"/>
              </a:rPr>
              <a:t> </a:t>
            </a:r>
            <a:r>
              <a:rPr lang="de-DE" altLang="de-DE" dirty="0" err="1">
                <a:latin typeface="Arial" panose="020B0604020202020204" pitchFamily="34" charset="0"/>
              </a:rPr>
              <a:t>institutions</a:t>
            </a:r>
            <a:endParaRPr lang="de-DE" altLang="de-DE" dirty="0">
              <a:latin typeface="Arial" panose="020B0604020202020204" pitchFamily="34" charset="0"/>
            </a:endParaRPr>
          </a:p>
          <a:p>
            <a:pPr lvl="0" eaLnBrk="0" fontAlgn="base" hangingPunct="0">
              <a:lnSpc>
                <a:spcPct val="100000"/>
              </a:lnSpc>
              <a:spcBef>
                <a:spcPts val="1200"/>
              </a:spcBef>
              <a:spcAft>
                <a:spcPct val="0"/>
              </a:spcAft>
              <a:buFont typeface="Symbol" panose="05050102010706020507" pitchFamily="18" charset="2"/>
              <a:buChar char="-"/>
            </a:pPr>
            <a:r>
              <a:rPr lang="de-DE" altLang="de-DE" dirty="0" err="1">
                <a:latin typeface="Arial" panose="020B0604020202020204" pitchFamily="34" charset="0"/>
              </a:rPr>
              <a:t>Suitable</a:t>
            </a:r>
            <a:r>
              <a:rPr lang="de-DE" altLang="de-DE" dirty="0">
                <a:latin typeface="Arial" panose="020B0604020202020204" pitchFamily="34" charset="0"/>
              </a:rPr>
              <a:t> </a:t>
            </a:r>
            <a:r>
              <a:rPr lang="de-DE" altLang="de-DE" dirty="0" err="1">
                <a:latin typeface="Arial" panose="020B0604020202020204" pitchFamily="34" charset="0"/>
              </a:rPr>
              <a:t>for</a:t>
            </a:r>
            <a:r>
              <a:rPr lang="de-DE" altLang="de-DE" dirty="0">
                <a:latin typeface="Arial" panose="020B0604020202020204" pitchFamily="34" charset="0"/>
              </a:rPr>
              <a:t> </a:t>
            </a:r>
            <a:r>
              <a:rPr lang="de-DE" altLang="de-DE" dirty="0" err="1">
                <a:latin typeface="Arial" panose="020B0604020202020204" pitchFamily="34" charset="0"/>
              </a:rPr>
              <a:t>self-study</a:t>
            </a:r>
            <a:r>
              <a:rPr lang="de-DE" altLang="de-DE" dirty="0">
                <a:latin typeface="Arial" panose="020B0604020202020204" pitchFamily="34" charset="0"/>
              </a:rPr>
              <a:t>; </a:t>
            </a:r>
            <a:r>
              <a:rPr lang="de-DE" altLang="de-DE" dirty="0" err="1">
                <a:latin typeface="Arial" panose="020B0604020202020204" pitchFamily="34" charset="0"/>
              </a:rPr>
              <a:t>can</a:t>
            </a:r>
            <a:r>
              <a:rPr lang="de-DE" altLang="de-DE" dirty="0">
                <a:latin typeface="Arial" panose="020B0604020202020204" pitchFamily="34" charset="0"/>
              </a:rPr>
              <a:t> also </a:t>
            </a:r>
            <a:r>
              <a:rPr lang="de-DE" altLang="de-DE" dirty="0" err="1">
                <a:latin typeface="Arial" panose="020B0604020202020204" pitchFamily="34" charset="0"/>
              </a:rPr>
              <a:t>be</a:t>
            </a:r>
            <a:r>
              <a:rPr lang="de-DE" altLang="de-DE" dirty="0">
                <a:latin typeface="Arial" panose="020B0604020202020204" pitchFamily="34" charset="0"/>
              </a:rPr>
              <a:t> </a:t>
            </a:r>
            <a:r>
              <a:rPr lang="de-DE" altLang="de-DE" dirty="0" err="1">
                <a:latin typeface="Arial" panose="020B0604020202020204" pitchFamily="34" charset="0"/>
              </a:rPr>
              <a:t>used</a:t>
            </a:r>
            <a:r>
              <a:rPr lang="de-DE" altLang="de-DE" dirty="0">
                <a:latin typeface="Arial" panose="020B0604020202020204" pitchFamily="34" charset="0"/>
              </a:rPr>
              <a:t> in face-</a:t>
            </a:r>
            <a:r>
              <a:rPr lang="de-DE" altLang="de-DE" dirty="0" err="1">
                <a:latin typeface="Arial" panose="020B0604020202020204" pitchFamily="34" charset="0"/>
              </a:rPr>
              <a:t>to</a:t>
            </a:r>
            <a:r>
              <a:rPr lang="de-DE" altLang="de-DE" dirty="0">
                <a:latin typeface="Arial" panose="020B0604020202020204" pitchFamily="34" charset="0"/>
              </a:rPr>
              <a:t>-face </a:t>
            </a:r>
            <a:r>
              <a:rPr lang="de-DE" altLang="de-DE" dirty="0" err="1">
                <a:latin typeface="Arial" panose="020B0604020202020204" pitchFamily="34" charset="0"/>
              </a:rPr>
              <a:t>teaching</a:t>
            </a:r>
            <a:endParaRPr lang="de-DE" altLang="de-DE" dirty="0">
              <a:latin typeface="Arial" panose="020B0604020202020204" pitchFamily="34" charset="0"/>
            </a:endParaRPr>
          </a:p>
          <a:p>
            <a:pPr lvl="0" eaLnBrk="0" fontAlgn="base" hangingPunct="0">
              <a:lnSpc>
                <a:spcPct val="100000"/>
              </a:lnSpc>
              <a:spcBef>
                <a:spcPts val="1200"/>
              </a:spcBef>
              <a:spcAft>
                <a:spcPct val="0"/>
              </a:spcAft>
              <a:buFont typeface="Symbol" panose="05050102010706020507" pitchFamily="18" charset="2"/>
              <a:buChar char="-"/>
            </a:pPr>
            <a:r>
              <a:rPr lang="de-DE" altLang="de-DE" dirty="0" err="1">
                <a:latin typeface="Arial" panose="020B0604020202020204" pitchFamily="34" charset="0"/>
              </a:rPr>
              <a:t>Scope</a:t>
            </a:r>
            <a:r>
              <a:rPr lang="de-DE" altLang="de-DE" dirty="0">
                <a:latin typeface="Arial" panose="020B0604020202020204" pitchFamily="34" charset="0"/>
              </a:rPr>
              <a:t>: 3–4 </a:t>
            </a:r>
            <a:r>
              <a:rPr lang="de-DE" altLang="de-DE" dirty="0" err="1">
                <a:latin typeface="Arial" panose="020B0604020202020204" pitchFamily="34" charset="0"/>
              </a:rPr>
              <a:t>hours</a:t>
            </a:r>
            <a:r>
              <a:rPr lang="de-DE" altLang="de-DE" dirty="0">
                <a:latin typeface="Arial" panose="020B0604020202020204" pitchFamily="34" charset="0"/>
              </a:rPr>
              <a:t> </a:t>
            </a:r>
            <a:r>
              <a:rPr lang="de-DE" altLang="de-DE" dirty="0" err="1">
                <a:latin typeface="Arial" panose="020B0604020202020204" pitchFamily="34" charset="0"/>
              </a:rPr>
              <a:t>of</a:t>
            </a:r>
            <a:r>
              <a:rPr lang="de-DE" altLang="de-DE" dirty="0">
                <a:latin typeface="Arial" panose="020B0604020202020204" pitchFamily="34" charset="0"/>
              </a:rPr>
              <a:t> learning time, </a:t>
            </a:r>
            <a:r>
              <a:rPr lang="de-DE" altLang="de-DE" dirty="0" err="1">
                <a:latin typeface="Arial" panose="020B0604020202020204" pitchFamily="34" charset="0"/>
              </a:rPr>
              <a:t>with</a:t>
            </a:r>
            <a:r>
              <a:rPr lang="de-DE" altLang="de-DE" dirty="0">
                <a:latin typeface="Arial" panose="020B0604020202020204" pitchFamily="34" charset="0"/>
              </a:rPr>
              <a:t> an additional 3–4 </a:t>
            </a:r>
            <a:r>
              <a:rPr lang="de-DE" altLang="de-DE" dirty="0" err="1">
                <a:latin typeface="Arial" panose="020B0604020202020204" pitchFamily="34" charset="0"/>
              </a:rPr>
              <a:t>hours</a:t>
            </a:r>
            <a:r>
              <a:rPr lang="de-DE" altLang="de-DE" dirty="0">
                <a:latin typeface="Arial" panose="020B0604020202020204" pitchFamily="34" charset="0"/>
              </a:rPr>
              <a:t> </a:t>
            </a:r>
            <a:r>
              <a:rPr lang="de-DE" altLang="de-DE" dirty="0" err="1">
                <a:latin typeface="Arial" panose="020B0604020202020204" pitchFamily="34" charset="0"/>
              </a:rPr>
              <a:t>for</a:t>
            </a:r>
            <a:r>
              <a:rPr lang="de-DE" altLang="de-DE" dirty="0">
                <a:latin typeface="Arial" panose="020B0604020202020204" pitchFamily="34" charset="0"/>
              </a:rPr>
              <a:t> </a:t>
            </a:r>
            <a:r>
              <a:rPr lang="de-DE" altLang="de-DE" dirty="0" err="1">
                <a:latin typeface="Arial" panose="020B0604020202020204" pitchFamily="34" charset="0"/>
              </a:rPr>
              <a:t>further</a:t>
            </a:r>
            <a:r>
              <a:rPr lang="de-DE" altLang="de-DE" dirty="0">
                <a:latin typeface="Arial" panose="020B0604020202020204" pitchFamily="34" charset="0"/>
              </a:rPr>
              <a:t> in-</a:t>
            </a:r>
            <a:r>
              <a:rPr lang="de-DE" altLang="de-DE" dirty="0" err="1">
                <a:latin typeface="Arial" panose="020B0604020202020204" pitchFamily="34" charset="0"/>
              </a:rPr>
              <a:t>depth</a:t>
            </a:r>
            <a:r>
              <a:rPr lang="de-DE" altLang="de-DE" dirty="0">
                <a:latin typeface="Arial" panose="020B0604020202020204" pitchFamily="34" charset="0"/>
              </a:rPr>
              <a:t> </a:t>
            </a:r>
            <a:r>
              <a:rPr lang="de-DE" altLang="de-DE" dirty="0" err="1">
                <a:latin typeface="Arial" panose="020B0604020202020204" pitchFamily="34" charset="0"/>
              </a:rPr>
              <a:t>study</a:t>
            </a:r>
            <a:endParaRPr lang="de-DE" altLang="de-DE" dirty="0">
              <a:latin typeface="Arial" panose="020B0604020202020204" pitchFamily="34" charset="0"/>
            </a:endParaRPr>
          </a:p>
          <a:p>
            <a:pPr marL="0" indent="0">
              <a:buNone/>
            </a:pPr>
            <a:endParaRPr lang="en-GB" dirty="0"/>
          </a:p>
        </p:txBody>
      </p:sp>
      <p:sp>
        <p:nvSpPr>
          <p:cNvPr id="4" name="Foliennummernplatzhalter 3">
            <a:extLst>
              <a:ext uri="{FF2B5EF4-FFF2-40B4-BE49-F238E27FC236}">
                <a16:creationId xmlns:a16="http://schemas.microsoft.com/office/drawing/2014/main" id="{270A889A-74C4-34F0-F5BE-EA831B7FCEA0}"/>
              </a:ext>
            </a:extLst>
          </p:cNvPr>
          <p:cNvSpPr>
            <a:spLocks noGrp="1"/>
          </p:cNvSpPr>
          <p:nvPr>
            <p:ph type="sldNum" sz="quarter" idx="14"/>
          </p:nvPr>
        </p:nvSpPr>
        <p:spPr/>
        <p:txBody>
          <a:bodyPr/>
          <a:lstStyle/>
          <a:p>
            <a:fld id="{476BE59D-4918-439E-9CBF-5840B2847889}" type="slidenum">
              <a:rPr lang="de-CH" smtClean="0"/>
              <a:pPr/>
              <a:t>30</a:t>
            </a:fld>
            <a:endParaRPr lang="de-CH" dirty="0"/>
          </a:p>
        </p:txBody>
      </p:sp>
      <p:sp>
        <p:nvSpPr>
          <p:cNvPr id="5" name="Fußzeilenplatzhalter 4">
            <a:extLst>
              <a:ext uri="{FF2B5EF4-FFF2-40B4-BE49-F238E27FC236}">
                <a16:creationId xmlns:a16="http://schemas.microsoft.com/office/drawing/2014/main" id="{9385D502-DD55-F03A-83BC-702479766347}"/>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806316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DF01-7253-5EBE-A127-EEA0E1CB73FC}"/>
              </a:ext>
            </a:extLst>
          </p:cNvPr>
          <p:cNvSpPr>
            <a:spLocks noGrp="1"/>
          </p:cNvSpPr>
          <p:nvPr>
            <p:ph type="title"/>
          </p:nvPr>
        </p:nvSpPr>
        <p:spPr/>
        <p:txBody>
          <a:bodyPr/>
          <a:lstStyle/>
          <a:p>
            <a:r>
              <a:rPr lang="en-US" dirty="0"/>
              <a:t>NFP 73 Sustainable Economy: resource-efficient, future-oriented, innovative</a:t>
            </a:r>
            <a:endParaRPr lang="de-CH" dirty="0"/>
          </a:p>
        </p:txBody>
      </p:sp>
      <p:sp>
        <p:nvSpPr>
          <p:cNvPr id="3" name="Text Placeholder 2">
            <a:extLst>
              <a:ext uri="{FF2B5EF4-FFF2-40B4-BE49-F238E27FC236}">
                <a16:creationId xmlns:a16="http://schemas.microsoft.com/office/drawing/2014/main" id="{E47E1585-A18C-D362-EBDE-7964974C99B3}"/>
              </a:ext>
            </a:extLst>
          </p:cNvPr>
          <p:cNvSpPr>
            <a:spLocks noGrp="1"/>
          </p:cNvSpPr>
          <p:nvPr>
            <p:ph type="body" sz="quarter" idx="13"/>
          </p:nvPr>
        </p:nvSpPr>
        <p:spPr/>
        <p:txBody>
          <a:bodyPr/>
          <a:lstStyle/>
          <a:p>
            <a:pPr marL="0" indent="0">
              <a:buNone/>
            </a:pPr>
            <a:r>
              <a:rPr lang="en-US" dirty="0"/>
              <a:t>The aim of NFP 73 is to generate scientific knowledge on a sustainable economy that uses natural resources sparingly, increases prosperity, and enhances the competitiveness of Switzerland as a business location.</a:t>
            </a:r>
          </a:p>
          <a:p>
            <a:pPr marL="0" indent="0">
              <a:buNone/>
            </a:pPr>
            <a:endParaRPr lang="en-US" dirty="0"/>
          </a:p>
          <a:p>
            <a:pPr marL="0" indent="0">
              <a:buNone/>
            </a:pPr>
            <a:r>
              <a:rPr lang="en-US" b="1" dirty="0"/>
              <a:t>Framework:</a:t>
            </a:r>
            <a:endParaRPr lang="en-US" dirty="0"/>
          </a:p>
          <a:p>
            <a:r>
              <a:rPr lang="en-US" dirty="0"/>
              <a:t>29 research projects in 9 priority areas</a:t>
            </a:r>
          </a:p>
          <a:p>
            <a:r>
              <a:rPr lang="en-US" dirty="0"/>
              <a:t>Duration: 2016–2023</a:t>
            </a:r>
          </a:p>
          <a:p>
            <a:r>
              <a:rPr lang="en-US" dirty="0"/>
              <a:t>Research period: 5 years</a:t>
            </a:r>
          </a:p>
          <a:p>
            <a:r>
              <a:rPr lang="en-US" dirty="0"/>
              <a:t>Funding volume: CHF 20,000,000</a:t>
            </a:r>
          </a:p>
          <a:p>
            <a:endParaRPr lang="en-US" dirty="0"/>
          </a:p>
          <a:p>
            <a:pPr marL="0" indent="0">
              <a:buNone/>
            </a:pPr>
            <a:r>
              <a:rPr lang="en-US" b="1" dirty="0"/>
              <a:t>Acknowledgement:</a:t>
            </a:r>
            <a:br>
              <a:rPr lang="en-US" dirty="0"/>
            </a:br>
            <a:r>
              <a:rPr lang="en-US" dirty="0"/>
              <a:t>The development of this learning module was made possible by SNSF / NFP 73.</a:t>
            </a:r>
          </a:p>
          <a:p>
            <a:pPr marL="0" indent="0">
              <a:buNone/>
            </a:pPr>
            <a:endParaRPr lang="de-CH" dirty="0"/>
          </a:p>
        </p:txBody>
      </p:sp>
      <p:sp>
        <p:nvSpPr>
          <p:cNvPr id="4" name="Slide Number Placeholder 3">
            <a:extLst>
              <a:ext uri="{FF2B5EF4-FFF2-40B4-BE49-F238E27FC236}">
                <a16:creationId xmlns:a16="http://schemas.microsoft.com/office/drawing/2014/main" id="{37496008-4DAD-5E05-98E4-317477F8D1A8}"/>
              </a:ext>
            </a:extLst>
          </p:cNvPr>
          <p:cNvSpPr>
            <a:spLocks noGrp="1"/>
          </p:cNvSpPr>
          <p:nvPr>
            <p:ph type="sldNum" sz="quarter" idx="14"/>
          </p:nvPr>
        </p:nvSpPr>
        <p:spPr/>
        <p:txBody>
          <a:bodyPr/>
          <a:lstStyle/>
          <a:p>
            <a:fld id="{476BE59D-4918-439E-9CBF-5840B2847889}" type="slidenum">
              <a:rPr lang="de-CH" smtClean="0"/>
              <a:pPr/>
              <a:t>31</a:t>
            </a:fld>
            <a:endParaRPr lang="de-CH" dirty="0"/>
          </a:p>
        </p:txBody>
      </p:sp>
      <p:sp>
        <p:nvSpPr>
          <p:cNvPr id="5" name="Footer Placeholder 4">
            <a:extLst>
              <a:ext uri="{FF2B5EF4-FFF2-40B4-BE49-F238E27FC236}">
                <a16:creationId xmlns:a16="http://schemas.microsoft.com/office/drawing/2014/main" id="{4AE3D8A9-7D80-96BD-094B-972A478159EF}"/>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163110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8453-C997-95A2-1CE2-DB06558C9443}"/>
              </a:ext>
            </a:extLst>
          </p:cNvPr>
          <p:cNvSpPr>
            <a:spLocks noGrp="1"/>
          </p:cNvSpPr>
          <p:nvPr>
            <p:ph type="title"/>
          </p:nvPr>
        </p:nvSpPr>
        <p:spPr/>
        <p:txBody>
          <a:bodyPr/>
          <a:lstStyle/>
          <a:p>
            <a:r>
              <a:rPr lang="de-CH" dirty="0" err="1"/>
              <a:t>Introductory</a:t>
            </a:r>
            <a:r>
              <a:rPr lang="de-CH" dirty="0"/>
              <a:t> Questions</a:t>
            </a:r>
          </a:p>
        </p:txBody>
      </p:sp>
      <p:sp>
        <p:nvSpPr>
          <p:cNvPr id="3" name="Text Placeholder 2">
            <a:extLst>
              <a:ext uri="{FF2B5EF4-FFF2-40B4-BE49-F238E27FC236}">
                <a16:creationId xmlns:a16="http://schemas.microsoft.com/office/drawing/2014/main" id="{E1134C37-16BD-2DC0-EB07-DC15D0ECA40D}"/>
              </a:ext>
            </a:extLst>
          </p:cNvPr>
          <p:cNvSpPr>
            <a:spLocks noGrp="1"/>
          </p:cNvSpPr>
          <p:nvPr>
            <p:ph type="body" sz="quarter" idx="13"/>
          </p:nvPr>
        </p:nvSpPr>
        <p:spPr>
          <a:xfrm>
            <a:off x="479425" y="1642700"/>
            <a:ext cx="11233150" cy="4213225"/>
          </a:xfrm>
        </p:spPr>
        <p:txBody>
          <a:bodyPr/>
          <a:lstStyle/>
          <a:p>
            <a:pPr marL="0" indent="0">
              <a:buNone/>
            </a:pPr>
            <a:r>
              <a:rPr lang="en-US" dirty="0"/>
              <a:t>Please try, using your prior knowledge and experience, to answer the following questions. Ideally, discuss your answers with a colleague:</a:t>
            </a:r>
          </a:p>
          <a:p>
            <a:pPr marL="0" indent="0">
              <a:buNone/>
            </a:pPr>
            <a:endParaRPr lang="en-US" dirty="0"/>
          </a:p>
          <a:p>
            <a:r>
              <a:rPr lang="en-US" dirty="0"/>
              <a:t>What do I already know about </a:t>
            </a:r>
            <a:r>
              <a:rPr lang="en-US" b="1" dirty="0"/>
              <a:t>sustainable supply chains</a:t>
            </a:r>
            <a:r>
              <a:rPr lang="en-US" dirty="0"/>
              <a:t>?</a:t>
            </a:r>
          </a:p>
          <a:p>
            <a:r>
              <a:rPr lang="en-US" dirty="0"/>
              <a:t>What is the </a:t>
            </a:r>
            <a:r>
              <a:rPr lang="en-US" b="1" dirty="0"/>
              <a:t>importance</a:t>
            </a:r>
            <a:r>
              <a:rPr lang="en-US" dirty="0"/>
              <a:t> of supply chains?</a:t>
            </a:r>
          </a:p>
          <a:p>
            <a:r>
              <a:rPr lang="en-US" dirty="0"/>
              <a:t>Which </a:t>
            </a:r>
            <a:r>
              <a:rPr lang="en-US" b="1" dirty="0"/>
              <a:t>goals</a:t>
            </a:r>
            <a:r>
              <a:rPr lang="en-US" dirty="0"/>
              <a:t> and </a:t>
            </a:r>
            <a:r>
              <a:rPr lang="en-US" b="1" dirty="0"/>
              <a:t>principles</a:t>
            </a:r>
            <a:r>
              <a:rPr lang="en-US" dirty="0"/>
              <a:t> are important in sustainable supply chains?</a:t>
            </a:r>
          </a:p>
          <a:p>
            <a:r>
              <a:rPr lang="en-US" dirty="0"/>
              <a:t>Which concrete </a:t>
            </a:r>
            <a:r>
              <a:rPr lang="en-US" b="1" dirty="0"/>
              <a:t>examples</a:t>
            </a:r>
            <a:r>
              <a:rPr lang="en-US" dirty="0"/>
              <a:t> of sustainable supply chains do I know (approaches, projects, companies, etc.)?</a:t>
            </a:r>
          </a:p>
          <a:p>
            <a:pPr marL="0" indent="0">
              <a:lnSpc>
                <a:spcPct val="100000"/>
              </a:lnSpc>
              <a:spcAft>
                <a:spcPts val="1200"/>
              </a:spcAft>
              <a:buNone/>
            </a:pPr>
            <a:endParaRPr lang="de-CH" dirty="0"/>
          </a:p>
          <a:p>
            <a:pPr>
              <a:buFont typeface="Wingdings" panose="05000000000000000000" pitchFamily="2" charset="2"/>
              <a:buChar char="Ø"/>
            </a:pPr>
            <a:r>
              <a:rPr lang="en-US" dirty="0"/>
              <a:t>Which sustainability goals are particularly relevant, and which ones are they?</a:t>
            </a:r>
          </a:p>
          <a:p>
            <a:pPr>
              <a:buFont typeface="Wingdings" panose="05000000000000000000" pitchFamily="2" charset="2"/>
              <a:buChar char="Ø"/>
            </a:pPr>
            <a:endParaRPr lang="de-CH" dirty="0"/>
          </a:p>
        </p:txBody>
      </p:sp>
      <p:sp>
        <p:nvSpPr>
          <p:cNvPr id="4" name="Slide Number Placeholder 3">
            <a:extLst>
              <a:ext uri="{FF2B5EF4-FFF2-40B4-BE49-F238E27FC236}">
                <a16:creationId xmlns:a16="http://schemas.microsoft.com/office/drawing/2014/main" id="{C634793C-DB90-07EA-7B4B-103C64FE4437}"/>
              </a:ext>
            </a:extLst>
          </p:cNvPr>
          <p:cNvSpPr>
            <a:spLocks noGrp="1"/>
          </p:cNvSpPr>
          <p:nvPr>
            <p:ph type="sldNum" sz="quarter" idx="14"/>
          </p:nvPr>
        </p:nvSpPr>
        <p:spPr/>
        <p:txBody>
          <a:bodyPr/>
          <a:lstStyle/>
          <a:p>
            <a:fld id="{476BE59D-4918-439E-9CBF-5840B2847889}" type="slidenum">
              <a:rPr lang="de-CH" smtClean="0"/>
              <a:pPr/>
              <a:t>4</a:t>
            </a:fld>
            <a:endParaRPr lang="de-CH" dirty="0"/>
          </a:p>
        </p:txBody>
      </p:sp>
      <p:sp>
        <p:nvSpPr>
          <p:cNvPr id="5" name="Footer Placeholder 4">
            <a:extLst>
              <a:ext uri="{FF2B5EF4-FFF2-40B4-BE49-F238E27FC236}">
                <a16:creationId xmlns:a16="http://schemas.microsoft.com/office/drawing/2014/main" id="{E43EBFF0-ABE3-9897-CEBC-1DB5F57EDFEE}"/>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392016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953B-6A93-D5AC-34E4-BCFB6FEF7CA6}"/>
              </a:ext>
            </a:extLst>
          </p:cNvPr>
          <p:cNvSpPr>
            <a:spLocks noGrp="1"/>
          </p:cNvSpPr>
          <p:nvPr>
            <p:ph type="title"/>
          </p:nvPr>
        </p:nvSpPr>
        <p:spPr/>
        <p:txBody>
          <a:bodyPr/>
          <a:lstStyle/>
          <a:p>
            <a:r>
              <a:rPr lang="en-US" dirty="0"/>
              <a:t>Links to the United Nations Sustainable Development Goals</a:t>
            </a:r>
            <a:endParaRPr lang="de-CH" dirty="0"/>
          </a:p>
        </p:txBody>
      </p:sp>
      <p:sp>
        <p:nvSpPr>
          <p:cNvPr id="4" name="Slide Number Placeholder 3">
            <a:extLst>
              <a:ext uri="{FF2B5EF4-FFF2-40B4-BE49-F238E27FC236}">
                <a16:creationId xmlns:a16="http://schemas.microsoft.com/office/drawing/2014/main" id="{CCFC0D2C-56E5-017B-68F0-AF1B25CE6F7C}"/>
              </a:ext>
            </a:extLst>
          </p:cNvPr>
          <p:cNvSpPr>
            <a:spLocks noGrp="1"/>
          </p:cNvSpPr>
          <p:nvPr>
            <p:ph type="sldNum" sz="quarter" idx="14"/>
          </p:nvPr>
        </p:nvSpPr>
        <p:spPr/>
        <p:txBody>
          <a:bodyPr/>
          <a:lstStyle/>
          <a:p>
            <a:fld id="{476BE59D-4918-439E-9CBF-5840B2847889}" type="slidenum">
              <a:rPr lang="de-CH" smtClean="0"/>
              <a:pPr/>
              <a:t>5</a:t>
            </a:fld>
            <a:endParaRPr lang="de-CH" dirty="0"/>
          </a:p>
        </p:txBody>
      </p:sp>
      <p:sp>
        <p:nvSpPr>
          <p:cNvPr id="5" name="Footer Placeholder 4">
            <a:extLst>
              <a:ext uri="{FF2B5EF4-FFF2-40B4-BE49-F238E27FC236}">
                <a16:creationId xmlns:a16="http://schemas.microsoft.com/office/drawing/2014/main" id="{F0E250FD-73CD-1BD1-5815-C525C4B0DDE7}"/>
              </a:ext>
            </a:extLst>
          </p:cNvPr>
          <p:cNvSpPr>
            <a:spLocks noGrp="1"/>
          </p:cNvSpPr>
          <p:nvPr>
            <p:ph type="ftr" sz="quarter" idx="15"/>
          </p:nvPr>
        </p:nvSpPr>
        <p:spPr/>
        <p:txBody>
          <a:bodyPr/>
          <a:lstStyle/>
          <a:p>
            <a:r>
              <a:rPr lang="de-CH" dirty="0"/>
              <a:t>NFP 73 – Sustainable Economy</a:t>
            </a:r>
          </a:p>
        </p:txBody>
      </p:sp>
      <p:cxnSp>
        <p:nvCxnSpPr>
          <p:cNvPr id="11" name="Straight Connector 10">
            <a:extLst>
              <a:ext uri="{FF2B5EF4-FFF2-40B4-BE49-F238E27FC236}">
                <a16:creationId xmlns:a16="http://schemas.microsoft.com/office/drawing/2014/main" id="{346BF7C1-026A-39CC-06FB-C1CB96C266E3}"/>
              </a:ext>
            </a:extLst>
          </p:cNvPr>
          <p:cNvCxnSpPr>
            <a:cxnSpLocks/>
            <a:stCxn id="20" idx="7"/>
          </p:cNvCxnSpPr>
          <p:nvPr/>
        </p:nvCxnSpPr>
        <p:spPr>
          <a:xfrm flipV="1">
            <a:off x="6679676" y="2119174"/>
            <a:ext cx="856159" cy="1118034"/>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7A894D4-1203-72E9-4FEA-8C7A2036576D}"/>
              </a:ext>
            </a:extLst>
          </p:cNvPr>
          <p:cNvCxnSpPr>
            <a:cxnSpLocks/>
            <a:stCxn id="20" idx="6"/>
          </p:cNvCxnSpPr>
          <p:nvPr/>
        </p:nvCxnSpPr>
        <p:spPr>
          <a:xfrm flipV="1">
            <a:off x="6921443" y="3601747"/>
            <a:ext cx="1167352" cy="10133"/>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877FF86-FEC2-883C-79AE-3BFD5FA30336}"/>
              </a:ext>
            </a:extLst>
          </p:cNvPr>
          <p:cNvCxnSpPr>
            <a:cxnSpLocks/>
            <a:stCxn id="20" idx="5"/>
          </p:cNvCxnSpPr>
          <p:nvPr/>
        </p:nvCxnSpPr>
        <p:spPr>
          <a:xfrm>
            <a:off x="6679676" y="3986552"/>
            <a:ext cx="1158435" cy="116782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913E415-F2A1-9864-35A2-BAF7DDD5FCA9}"/>
              </a:ext>
            </a:extLst>
          </p:cNvPr>
          <p:cNvCxnSpPr>
            <a:cxnSpLocks/>
            <a:endCxn id="20" idx="2"/>
          </p:cNvCxnSpPr>
          <p:nvPr/>
        </p:nvCxnSpPr>
        <p:spPr>
          <a:xfrm>
            <a:off x="3870412" y="3601746"/>
            <a:ext cx="1400145" cy="1013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FE6A1C7-29F6-11A5-76E4-F73C3491CA55}"/>
              </a:ext>
            </a:extLst>
          </p:cNvPr>
          <p:cNvCxnSpPr>
            <a:cxnSpLocks/>
            <a:endCxn id="20" idx="1"/>
          </p:cNvCxnSpPr>
          <p:nvPr/>
        </p:nvCxnSpPr>
        <p:spPr>
          <a:xfrm>
            <a:off x="4570484" y="2291285"/>
            <a:ext cx="941840" cy="945923"/>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C014A23-5C7F-6A95-18A5-AC533A43523A}"/>
              </a:ext>
            </a:extLst>
          </p:cNvPr>
          <p:cNvCxnSpPr>
            <a:cxnSpLocks/>
            <a:endCxn id="20" idx="3"/>
          </p:cNvCxnSpPr>
          <p:nvPr/>
        </p:nvCxnSpPr>
        <p:spPr>
          <a:xfrm flipV="1">
            <a:off x="4502714" y="3986552"/>
            <a:ext cx="1009610" cy="1255654"/>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45D1A9A-ADDC-835C-C9FE-F2F978C94734}"/>
              </a:ext>
            </a:extLst>
          </p:cNvPr>
          <p:cNvCxnSpPr>
            <a:cxnSpLocks/>
            <a:stCxn id="20" idx="4"/>
          </p:cNvCxnSpPr>
          <p:nvPr/>
        </p:nvCxnSpPr>
        <p:spPr>
          <a:xfrm>
            <a:off x="6096000" y="4141746"/>
            <a:ext cx="0" cy="838309"/>
          </a:xfrm>
          <a:prstGeom prst="line">
            <a:avLst/>
          </a:prstGeom>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95E1C527-A8FD-DD84-F202-C58EE3CD424A}"/>
              </a:ext>
            </a:extLst>
          </p:cNvPr>
          <p:cNvSpPr/>
          <p:nvPr/>
        </p:nvSpPr>
        <p:spPr>
          <a:xfrm>
            <a:off x="5270557" y="3082014"/>
            <a:ext cx="1650886" cy="1059732"/>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TextBox 20">
            <a:extLst>
              <a:ext uri="{FF2B5EF4-FFF2-40B4-BE49-F238E27FC236}">
                <a16:creationId xmlns:a16="http://schemas.microsoft.com/office/drawing/2014/main" id="{802DDD30-ADFD-4766-15FE-F7656151F5AC}"/>
              </a:ext>
            </a:extLst>
          </p:cNvPr>
          <p:cNvSpPr txBox="1"/>
          <p:nvPr/>
        </p:nvSpPr>
        <p:spPr>
          <a:xfrm>
            <a:off x="5712787" y="3271873"/>
            <a:ext cx="1208656" cy="634276"/>
          </a:xfrm>
          <a:prstGeom prst="rect">
            <a:avLst/>
          </a:prstGeom>
          <a:noFill/>
        </p:spPr>
        <p:txBody>
          <a:bodyPr wrap="square" lIns="0" tIns="0" rIns="0" bIns="0" rtlCol="0">
            <a:spAutoFit/>
          </a:bodyPr>
          <a:lstStyle/>
          <a:p>
            <a:pPr algn="l">
              <a:lnSpc>
                <a:spcPct val="120000"/>
              </a:lnSpc>
            </a:pPr>
            <a:r>
              <a:rPr lang="de-CH" dirty="0"/>
              <a:t>Supply Chains</a:t>
            </a:r>
          </a:p>
        </p:txBody>
      </p:sp>
      <p:pic>
        <p:nvPicPr>
          <p:cNvPr id="3" name="Picture 12" descr="Goal 15: Life on land">
            <a:extLst>
              <a:ext uri="{FF2B5EF4-FFF2-40B4-BE49-F238E27FC236}">
                <a16:creationId xmlns:a16="http://schemas.microsoft.com/office/drawing/2014/main" id="{EAA8F33F-4EE8-B691-DCD3-9E7D1A431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6" y="3116812"/>
            <a:ext cx="994809" cy="9948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SDG 14 - Plattform Agenda 2030">
            <a:extLst>
              <a:ext uri="{FF2B5EF4-FFF2-40B4-BE49-F238E27FC236}">
                <a16:creationId xmlns:a16="http://schemas.microsoft.com/office/drawing/2014/main" id="{08C8124D-7C4E-247D-3758-A777FCE8B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62" y="4896260"/>
            <a:ext cx="1012559" cy="10125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SDG 12 – Responsible Consumption And Production – Tourism for SDGs">
            <a:extLst>
              <a:ext uri="{FF2B5EF4-FFF2-40B4-BE49-F238E27FC236}">
                <a16:creationId xmlns:a16="http://schemas.microsoft.com/office/drawing/2014/main" id="{673256EB-F8A2-C77D-AA5B-708F45B7A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188" y="5190551"/>
            <a:ext cx="1007656" cy="10076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AF74D4F0-F3DC-7E0F-16D0-78DFE0919A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771" y="3067726"/>
            <a:ext cx="1043895" cy="10438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ustainable Development Goal 13 - Wikipedia">
            <a:extLst>
              <a:ext uri="{FF2B5EF4-FFF2-40B4-BE49-F238E27FC236}">
                <a16:creationId xmlns:a16="http://schemas.microsoft.com/office/drawing/2014/main" id="{E7BBCDF6-693E-7B29-49A8-A1C79D7BCB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3136" y="1645041"/>
            <a:ext cx="994809" cy="9948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al 8 | Department of Economic and Social Affairs">
            <a:extLst>
              <a:ext uri="{FF2B5EF4-FFF2-40B4-BE49-F238E27FC236}">
                <a16:creationId xmlns:a16="http://schemas.microsoft.com/office/drawing/2014/main" id="{3B26A727-07FA-3CDF-81AA-AE631D1652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099" y="1651538"/>
            <a:ext cx="994809" cy="9948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DG 3 - Plattform Agenda 2030">
            <a:extLst>
              <a:ext uri="{FF2B5EF4-FFF2-40B4-BE49-F238E27FC236}">
                <a16:creationId xmlns:a16="http://schemas.microsoft.com/office/drawing/2014/main" id="{B981318A-C769-5C4F-2807-E73D3CECA5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6826" y="4799983"/>
            <a:ext cx="989919" cy="98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64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07A2-46F9-EA65-CDA8-BBCD7F4BB3E4}"/>
              </a:ext>
            </a:extLst>
          </p:cNvPr>
          <p:cNvSpPr>
            <a:spLocks noGrp="1"/>
          </p:cNvSpPr>
          <p:nvPr>
            <p:ph type="title"/>
          </p:nvPr>
        </p:nvSpPr>
        <p:spPr/>
        <p:txBody>
          <a:bodyPr/>
          <a:lstStyle/>
          <a:p>
            <a:r>
              <a:rPr lang="de-CH" dirty="0" err="1"/>
              <a:t>Introductory</a:t>
            </a:r>
            <a:r>
              <a:rPr lang="de-CH" dirty="0"/>
              <a:t> Questions</a:t>
            </a:r>
          </a:p>
        </p:txBody>
      </p:sp>
      <p:sp>
        <p:nvSpPr>
          <p:cNvPr id="3" name="Text Placeholder 2">
            <a:extLst>
              <a:ext uri="{FF2B5EF4-FFF2-40B4-BE49-F238E27FC236}">
                <a16:creationId xmlns:a16="http://schemas.microsoft.com/office/drawing/2014/main" id="{2CBDD328-1C4A-DD6E-8EA3-64F054640B9F}"/>
              </a:ext>
            </a:extLst>
          </p:cNvPr>
          <p:cNvSpPr>
            <a:spLocks noGrp="1"/>
          </p:cNvSpPr>
          <p:nvPr>
            <p:ph type="body" sz="quarter" idx="13"/>
          </p:nvPr>
        </p:nvSpPr>
        <p:spPr/>
        <p:txBody>
          <a:bodyPr/>
          <a:lstStyle/>
          <a:p>
            <a:pPr marL="342900" indent="-342900">
              <a:buFont typeface="+mj-lt"/>
              <a:buAutoNum type="arabicPeriod"/>
            </a:pPr>
            <a:r>
              <a:rPr lang="en-US" dirty="0"/>
              <a:t>What are </a:t>
            </a:r>
            <a:r>
              <a:rPr lang="en-US" b="1" dirty="0"/>
              <a:t>“supply chains,” </a:t>
            </a:r>
            <a:r>
              <a:rPr lang="en-US" dirty="0"/>
              <a:t>and what do they have to do with sustainability?</a:t>
            </a:r>
          </a:p>
          <a:p>
            <a:pPr marL="342900" indent="-342900">
              <a:buFont typeface="+mj-lt"/>
              <a:buAutoNum type="arabicPeriod"/>
            </a:pPr>
            <a:r>
              <a:rPr lang="en-US" dirty="0"/>
              <a:t>In which country are the </a:t>
            </a:r>
            <a:r>
              <a:rPr lang="en-US" b="1" dirty="0"/>
              <a:t>per-capita environmental impacts </a:t>
            </a:r>
            <a:r>
              <a:rPr lang="en-US" dirty="0"/>
              <a:t>of global supply chains </a:t>
            </a:r>
            <a:r>
              <a:rPr lang="en-US" b="1" dirty="0"/>
              <a:t>the highest</a:t>
            </a:r>
            <a:r>
              <a:rPr lang="en-US" dirty="0"/>
              <a:t>?</a:t>
            </a:r>
          </a:p>
          <a:p>
            <a:pPr marL="342900" indent="-342900">
              <a:buFont typeface="+mj-lt"/>
              <a:buAutoNum type="arabicPeriod"/>
            </a:pPr>
            <a:r>
              <a:rPr lang="en-US" dirty="0"/>
              <a:t>What are the </a:t>
            </a:r>
            <a:r>
              <a:rPr lang="en-US" b="1" dirty="0"/>
              <a:t>main problems </a:t>
            </a:r>
            <a:r>
              <a:rPr lang="en-US" dirty="0"/>
              <a:t>of </a:t>
            </a:r>
            <a:r>
              <a:rPr lang="en-US" b="1" dirty="0"/>
              <a:t>unsustainable</a:t>
            </a:r>
            <a:r>
              <a:rPr lang="en-US" dirty="0"/>
              <a:t> supply chains?</a:t>
            </a:r>
          </a:p>
          <a:p>
            <a:pPr marL="342900" indent="-342900">
              <a:buFont typeface="+mj-lt"/>
              <a:buAutoNum type="arabicPeriod"/>
            </a:pPr>
            <a:r>
              <a:rPr lang="en-US" dirty="0"/>
              <a:t>Which </a:t>
            </a:r>
            <a:r>
              <a:rPr lang="en-US" b="1" dirty="0"/>
              <a:t>approaches </a:t>
            </a:r>
            <a:r>
              <a:rPr lang="en-US" dirty="0"/>
              <a:t>can be used to make </a:t>
            </a:r>
            <a:r>
              <a:rPr lang="en-US" b="1" dirty="0"/>
              <a:t>supply chains </a:t>
            </a:r>
            <a:r>
              <a:rPr lang="en-US" dirty="0"/>
              <a:t>more sustainable?</a:t>
            </a:r>
            <a:endParaRPr lang="de-CH" dirty="0"/>
          </a:p>
          <a:p>
            <a:endParaRPr lang="de-CH" dirty="0"/>
          </a:p>
          <a:p>
            <a:pPr marL="0" indent="0">
              <a:buNone/>
            </a:pPr>
            <a:r>
              <a:rPr lang="de-CH" b="1" dirty="0"/>
              <a:t>Sources </a:t>
            </a:r>
            <a:r>
              <a:rPr lang="de-CH" b="1" dirty="0" err="1"/>
              <a:t>of</a:t>
            </a:r>
            <a:r>
              <a:rPr lang="de-CH" b="1" dirty="0"/>
              <a:t> </a:t>
            </a:r>
            <a:r>
              <a:rPr lang="de-CH" b="1" dirty="0" err="1"/>
              <a:t>knowledge</a:t>
            </a:r>
            <a:endParaRPr lang="de-CH" b="1" dirty="0"/>
          </a:p>
          <a:p>
            <a:pPr marL="0" indent="0">
              <a:buNone/>
            </a:pPr>
            <a:r>
              <a:rPr lang="de-CH" dirty="0">
                <a:hlinkClick r:id="rId2"/>
              </a:rPr>
              <a:t>Lieferketten</a:t>
            </a:r>
            <a:r>
              <a:rPr lang="de-CH" dirty="0"/>
              <a:t> (Wikipedia)</a:t>
            </a:r>
            <a:endParaRPr lang="de-CH" dirty="0">
              <a:hlinkClick r:id="rId3"/>
            </a:endParaRPr>
          </a:p>
          <a:p>
            <a:pPr marL="0" indent="0">
              <a:buNone/>
            </a:pPr>
            <a:r>
              <a:rPr lang="de-CH" dirty="0">
                <a:hlinkClick r:id="rId4"/>
              </a:rPr>
              <a:t>Supply Chain </a:t>
            </a:r>
            <a:r>
              <a:rPr lang="de-CH" dirty="0"/>
              <a:t>(Website NFP 73)</a:t>
            </a:r>
          </a:p>
          <a:p>
            <a:pPr marL="0" indent="0">
              <a:buNone/>
            </a:pPr>
            <a:endParaRPr lang="de-CH" sz="1400" dirty="0"/>
          </a:p>
          <a:p>
            <a:endParaRPr lang="de-CH" dirty="0"/>
          </a:p>
        </p:txBody>
      </p:sp>
      <p:sp>
        <p:nvSpPr>
          <p:cNvPr id="4" name="Slide Number Placeholder 3">
            <a:extLst>
              <a:ext uri="{FF2B5EF4-FFF2-40B4-BE49-F238E27FC236}">
                <a16:creationId xmlns:a16="http://schemas.microsoft.com/office/drawing/2014/main" id="{15CC2A20-2057-8B4B-5D65-286767094718}"/>
              </a:ext>
            </a:extLst>
          </p:cNvPr>
          <p:cNvSpPr>
            <a:spLocks noGrp="1"/>
          </p:cNvSpPr>
          <p:nvPr>
            <p:ph type="sldNum" sz="quarter" idx="14"/>
          </p:nvPr>
        </p:nvSpPr>
        <p:spPr/>
        <p:txBody>
          <a:bodyPr/>
          <a:lstStyle/>
          <a:p>
            <a:fld id="{476BE59D-4918-439E-9CBF-5840B2847889}" type="slidenum">
              <a:rPr lang="de-CH" smtClean="0"/>
              <a:pPr/>
              <a:t>6</a:t>
            </a:fld>
            <a:endParaRPr lang="de-CH" dirty="0"/>
          </a:p>
        </p:txBody>
      </p:sp>
      <p:sp>
        <p:nvSpPr>
          <p:cNvPr id="5" name="Footer Placeholder 4">
            <a:extLst>
              <a:ext uri="{FF2B5EF4-FFF2-40B4-BE49-F238E27FC236}">
                <a16:creationId xmlns:a16="http://schemas.microsoft.com/office/drawing/2014/main" id="{52AD0755-CDBD-5076-9930-4CBF2FAE3031}"/>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135823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ADF5-A384-E805-D55F-2EAF627D0934}"/>
              </a:ext>
            </a:extLst>
          </p:cNvPr>
          <p:cNvSpPr>
            <a:spLocks noGrp="1"/>
          </p:cNvSpPr>
          <p:nvPr>
            <p:ph type="title"/>
          </p:nvPr>
        </p:nvSpPr>
        <p:spPr/>
        <p:txBody>
          <a:bodyPr/>
          <a:lstStyle/>
          <a:p>
            <a:r>
              <a:rPr lang="de-CH" dirty="0" err="1"/>
              <a:t>Overview</a:t>
            </a:r>
            <a:r>
              <a:rPr lang="de-CH" dirty="0"/>
              <a:t> </a:t>
            </a:r>
            <a:r>
              <a:rPr lang="de-CH" dirty="0" err="1"/>
              <a:t>of</a:t>
            </a:r>
            <a:r>
              <a:rPr lang="de-CH" dirty="0"/>
              <a:t> Research Projects</a:t>
            </a:r>
          </a:p>
        </p:txBody>
      </p:sp>
      <p:sp>
        <p:nvSpPr>
          <p:cNvPr id="3" name="Text Placeholder 2">
            <a:extLst>
              <a:ext uri="{FF2B5EF4-FFF2-40B4-BE49-F238E27FC236}">
                <a16:creationId xmlns:a16="http://schemas.microsoft.com/office/drawing/2014/main" id="{6C6A02F9-5689-F798-E8F4-24F2AFE22EAC}"/>
              </a:ext>
            </a:extLst>
          </p:cNvPr>
          <p:cNvSpPr>
            <a:spLocks noGrp="1"/>
          </p:cNvSpPr>
          <p:nvPr>
            <p:ph type="body" sz="quarter" idx="13"/>
          </p:nvPr>
        </p:nvSpPr>
        <p:spPr>
          <a:xfrm>
            <a:off x="479425" y="1808163"/>
            <a:ext cx="5160930" cy="4213225"/>
          </a:xfrm>
        </p:spPr>
        <p:txBody>
          <a:bodyPr/>
          <a:lstStyle/>
          <a:p>
            <a:pPr marL="0" indent="0">
              <a:buNone/>
            </a:pPr>
            <a:r>
              <a:rPr lang="en-US" dirty="0"/>
              <a:t>In the focus area “Supply Chains,” there were three research projects:</a:t>
            </a:r>
          </a:p>
          <a:p>
            <a:r>
              <a:rPr lang="en-US" dirty="0"/>
              <a:t>Transparent </a:t>
            </a:r>
            <a:r>
              <a:rPr lang="en-US" b="1" dirty="0"/>
              <a:t>environmental assessment </a:t>
            </a:r>
            <a:r>
              <a:rPr lang="en-US" dirty="0"/>
              <a:t>and sustainability analysis of Swiss </a:t>
            </a:r>
            <a:r>
              <a:rPr lang="en-US" b="1" dirty="0"/>
              <a:t>final consumption </a:t>
            </a:r>
            <a:r>
              <a:rPr lang="en-US" i="1" dirty="0"/>
              <a:t>(Open assessment of Swiss economy and society)</a:t>
            </a:r>
          </a:p>
          <a:p>
            <a:r>
              <a:rPr lang="en-US" dirty="0"/>
              <a:t>More sustainable </a:t>
            </a:r>
            <a:r>
              <a:rPr lang="en-US" b="1" dirty="0"/>
              <a:t>value chains </a:t>
            </a:r>
            <a:r>
              <a:rPr lang="en-US" dirty="0"/>
              <a:t>using </a:t>
            </a:r>
            <a:r>
              <a:rPr lang="en-US" b="1" dirty="0"/>
              <a:t>cocoa</a:t>
            </a:r>
            <a:r>
              <a:rPr lang="en-US" dirty="0"/>
              <a:t> as an example </a:t>
            </a:r>
            <a:r>
              <a:rPr lang="en-US" i="1" dirty="0"/>
              <a:t>(</a:t>
            </a:r>
            <a:r>
              <a:rPr lang="de-CH" i="1" dirty="0"/>
              <a:t>Enhancing </a:t>
            </a:r>
            <a:r>
              <a:rPr lang="de-CH" i="1" dirty="0" err="1"/>
              <a:t>supply</a:t>
            </a:r>
            <a:r>
              <a:rPr lang="de-CH" i="1" dirty="0"/>
              <a:t> </a:t>
            </a:r>
            <a:r>
              <a:rPr lang="de-CH" i="1" dirty="0" err="1"/>
              <a:t>chain</a:t>
            </a:r>
            <a:r>
              <a:rPr lang="de-CH" i="1" dirty="0"/>
              <a:t> </a:t>
            </a:r>
            <a:r>
              <a:rPr lang="de-CH" i="1" dirty="0" err="1"/>
              <a:t>sustainability</a:t>
            </a:r>
            <a:r>
              <a:rPr lang="de-CH" i="1" dirty="0"/>
              <a:t>)</a:t>
            </a:r>
            <a:endParaRPr lang="en-US" i="1" dirty="0"/>
          </a:p>
          <a:p>
            <a:r>
              <a:rPr lang="en-US" dirty="0"/>
              <a:t>Sustainable </a:t>
            </a:r>
            <a:r>
              <a:rPr lang="en-US" b="1" dirty="0"/>
              <a:t>public procurement</a:t>
            </a:r>
          </a:p>
          <a:p>
            <a:endParaRPr lang="de-CH" dirty="0"/>
          </a:p>
        </p:txBody>
      </p:sp>
      <p:sp>
        <p:nvSpPr>
          <p:cNvPr id="4" name="Slide Number Placeholder 3">
            <a:extLst>
              <a:ext uri="{FF2B5EF4-FFF2-40B4-BE49-F238E27FC236}">
                <a16:creationId xmlns:a16="http://schemas.microsoft.com/office/drawing/2014/main" id="{C335D6DF-0290-859A-4D7B-96B69FD20E32}"/>
              </a:ext>
            </a:extLst>
          </p:cNvPr>
          <p:cNvSpPr>
            <a:spLocks noGrp="1"/>
          </p:cNvSpPr>
          <p:nvPr>
            <p:ph type="sldNum" sz="quarter" idx="14"/>
          </p:nvPr>
        </p:nvSpPr>
        <p:spPr/>
        <p:txBody>
          <a:bodyPr/>
          <a:lstStyle/>
          <a:p>
            <a:fld id="{476BE59D-4918-439E-9CBF-5840B2847889}" type="slidenum">
              <a:rPr lang="de-CH" smtClean="0"/>
              <a:pPr/>
              <a:t>7</a:t>
            </a:fld>
            <a:endParaRPr lang="de-CH" dirty="0"/>
          </a:p>
        </p:txBody>
      </p:sp>
      <p:sp>
        <p:nvSpPr>
          <p:cNvPr id="5" name="Footer Placeholder 4">
            <a:extLst>
              <a:ext uri="{FF2B5EF4-FFF2-40B4-BE49-F238E27FC236}">
                <a16:creationId xmlns:a16="http://schemas.microsoft.com/office/drawing/2014/main" id="{50C70217-1BC1-C4DF-3DCE-06D3D5E4F599}"/>
              </a:ext>
            </a:extLst>
          </p:cNvPr>
          <p:cNvSpPr>
            <a:spLocks noGrp="1"/>
          </p:cNvSpPr>
          <p:nvPr>
            <p:ph type="ftr" sz="quarter" idx="15"/>
          </p:nvPr>
        </p:nvSpPr>
        <p:spPr/>
        <p:txBody>
          <a:bodyPr/>
          <a:lstStyle/>
          <a:p>
            <a:r>
              <a:rPr lang="de-CH" dirty="0"/>
              <a:t>NFP 73 – Sustainable Economy</a:t>
            </a:r>
          </a:p>
        </p:txBody>
      </p:sp>
      <p:pic>
        <p:nvPicPr>
          <p:cNvPr id="2050" name="Picture 2">
            <a:extLst>
              <a:ext uri="{FF2B5EF4-FFF2-40B4-BE49-F238E27FC236}">
                <a16:creationId xmlns:a16="http://schemas.microsoft.com/office/drawing/2014/main" id="{6AEAC451-5AD3-C751-3ACF-030B5F370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863" y="1808163"/>
            <a:ext cx="5298712" cy="424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8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AF35-6752-DDD7-3796-B2A13D81131D}"/>
              </a:ext>
            </a:extLst>
          </p:cNvPr>
          <p:cNvSpPr>
            <a:spLocks noGrp="1"/>
          </p:cNvSpPr>
          <p:nvPr>
            <p:ph type="title"/>
          </p:nvPr>
        </p:nvSpPr>
        <p:spPr/>
        <p:txBody>
          <a:bodyPr/>
          <a:lstStyle/>
          <a:p>
            <a:r>
              <a:rPr lang="en-US" dirty="0"/>
              <a:t>Open assessment of Swiss economy and society</a:t>
            </a:r>
            <a:endParaRPr lang="de-CH" dirty="0"/>
          </a:p>
        </p:txBody>
      </p:sp>
      <p:sp>
        <p:nvSpPr>
          <p:cNvPr id="3" name="Text Placeholder 2">
            <a:extLst>
              <a:ext uri="{FF2B5EF4-FFF2-40B4-BE49-F238E27FC236}">
                <a16:creationId xmlns:a16="http://schemas.microsoft.com/office/drawing/2014/main" id="{1298FA21-1A1A-6E2A-4555-82A5DDAAC96B}"/>
              </a:ext>
            </a:extLst>
          </p:cNvPr>
          <p:cNvSpPr>
            <a:spLocks noGrp="1"/>
          </p:cNvSpPr>
          <p:nvPr>
            <p:ph type="body" sz="quarter" idx="13"/>
          </p:nvPr>
        </p:nvSpPr>
        <p:spPr>
          <a:xfrm>
            <a:off x="479426" y="2407920"/>
            <a:ext cx="11233150" cy="3613468"/>
          </a:xfrm>
        </p:spPr>
        <p:txBody>
          <a:bodyPr/>
          <a:lstStyle/>
          <a:p>
            <a:pPr marL="0" indent="0">
              <a:buNone/>
            </a:pPr>
            <a:r>
              <a:rPr lang="de-CH" dirty="0"/>
              <a:t>«</a:t>
            </a:r>
            <a:r>
              <a:rPr lang="en-US" dirty="0"/>
              <a:t>As a piece of fundamental scientific research, the </a:t>
            </a:r>
            <a:r>
              <a:rPr lang="en-US" b="1" dirty="0"/>
              <a:t>OASES project </a:t>
            </a:r>
            <a:r>
              <a:rPr lang="en-US" dirty="0"/>
              <a:t>pursued the goal of contributing to a better understanding of the impacts of </a:t>
            </a:r>
            <a:r>
              <a:rPr lang="en-US" b="1" dirty="0"/>
              <a:t>private household consumption </a:t>
            </a:r>
            <a:r>
              <a:rPr lang="en-US" dirty="0"/>
              <a:t>and </a:t>
            </a:r>
            <a:r>
              <a:rPr lang="en-US" b="1" dirty="0"/>
              <a:t>supply chains </a:t>
            </a:r>
            <a:r>
              <a:rPr lang="en-US" dirty="0"/>
              <a:t>in </a:t>
            </a:r>
            <a:r>
              <a:rPr lang="en-US" b="1" dirty="0"/>
              <a:t>Switzerland</a:t>
            </a:r>
            <a:r>
              <a:rPr lang="en-US" dirty="0"/>
              <a:t>. We developed new and open methods for assessing </a:t>
            </a:r>
            <a:r>
              <a:rPr lang="en-US" b="1" dirty="0"/>
              <a:t>critical resources</a:t>
            </a:r>
            <a:r>
              <a:rPr lang="en-US" dirty="0"/>
              <a:t>, for integrating databases, and for understanding and </a:t>
            </a:r>
            <a:r>
              <a:rPr lang="en-US" b="1" dirty="0"/>
              <a:t>reducing result uncertainty</a:t>
            </a:r>
            <a:r>
              <a:rPr lang="en-US" dirty="0"/>
              <a:t>.</a:t>
            </a:r>
            <a:r>
              <a:rPr lang="de-CH" dirty="0"/>
              <a:t>»</a:t>
            </a:r>
          </a:p>
          <a:p>
            <a:pPr marL="0" indent="0">
              <a:buNone/>
            </a:pPr>
            <a:endParaRPr lang="de-CH" dirty="0"/>
          </a:p>
          <a:p>
            <a:pPr marL="0" indent="0" algn="r">
              <a:buNone/>
            </a:pPr>
            <a:r>
              <a:rPr lang="de-CH" dirty="0"/>
              <a:t>Dr. Christopher </a:t>
            </a:r>
            <a:r>
              <a:rPr lang="de-CH" dirty="0" err="1"/>
              <a:t>Mutel</a:t>
            </a:r>
            <a:r>
              <a:rPr lang="de-CH" dirty="0"/>
              <a:t>, Project </a:t>
            </a:r>
            <a:r>
              <a:rPr lang="de-CH" dirty="0" err="1"/>
              <a:t>lead</a:t>
            </a:r>
            <a:r>
              <a:rPr lang="de-CH" dirty="0"/>
              <a:t> </a:t>
            </a:r>
            <a:r>
              <a:rPr lang="en-US" dirty="0"/>
              <a:t>Open assessment of Swiss economy and society</a:t>
            </a:r>
            <a:endParaRPr lang="de-CH" dirty="0"/>
          </a:p>
          <a:p>
            <a:pPr marL="0" indent="0">
              <a:buNone/>
            </a:pPr>
            <a:endParaRPr lang="de-CH" dirty="0"/>
          </a:p>
          <a:p>
            <a:endParaRPr lang="de-CH" dirty="0"/>
          </a:p>
        </p:txBody>
      </p:sp>
      <p:sp>
        <p:nvSpPr>
          <p:cNvPr id="4" name="Slide Number Placeholder 3">
            <a:extLst>
              <a:ext uri="{FF2B5EF4-FFF2-40B4-BE49-F238E27FC236}">
                <a16:creationId xmlns:a16="http://schemas.microsoft.com/office/drawing/2014/main" id="{7A02D275-6490-FDD6-863C-4C8EF536A3EE}"/>
              </a:ext>
            </a:extLst>
          </p:cNvPr>
          <p:cNvSpPr>
            <a:spLocks noGrp="1"/>
          </p:cNvSpPr>
          <p:nvPr>
            <p:ph type="sldNum" sz="quarter" idx="14"/>
          </p:nvPr>
        </p:nvSpPr>
        <p:spPr/>
        <p:txBody>
          <a:bodyPr/>
          <a:lstStyle/>
          <a:p>
            <a:fld id="{476BE59D-4918-439E-9CBF-5840B2847889}" type="slidenum">
              <a:rPr lang="de-CH" smtClean="0"/>
              <a:pPr/>
              <a:t>8</a:t>
            </a:fld>
            <a:endParaRPr lang="de-CH" dirty="0"/>
          </a:p>
        </p:txBody>
      </p:sp>
      <p:sp>
        <p:nvSpPr>
          <p:cNvPr id="5" name="Footer Placeholder 4">
            <a:extLst>
              <a:ext uri="{FF2B5EF4-FFF2-40B4-BE49-F238E27FC236}">
                <a16:creationId xmlns:a16="http://schemas.microsoft.com/office/drawing/2014/main" id="{A31707FE-DC0D-90ED-0FB8-9E5F076F4E2A}"/>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397675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C5DF9C8-7788-110E-80D0-BFCCFC9583D7}"/>
              </a:ext>
            </a:extLst>
          </p:cNvPr>
          <p:cNvGraphicFramePr>
            <a:graphicFrameLocks noChangeAspect="1"/>
          </p:cNvGraphicFramePr>
          <p:nvPr>
            <p:custDataLst>
              <p:tags r:id="rId1"/>
            </p:custDataLst>
            <p:extLst>
              <p:ext uri="{D42A27DB-BD31-4B8C-83A1-F6EECF244321}">
                <p14:modId xmlns:p14="http://schemas.microsoft.com/office/powerpoint/2010/main" val="156157519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FC5DF9C8-7788-110E-80D0-BFCCFC9583D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7ACB90-61A8-3E27-D927-CA64867DDB16}"/>
              </a:ext>
            </a:extLst>
          </p:cNvPr>
          <p:cNvSpPr>
            <a:spLocks noGrp="1"/>
          </p:cNvSpPr>
          <p:nvPr>
            <p:ph type="title"/>
          </p:nvPr>
        </p:nvSpPr>
        <p:spPr/>
        <p:txBody>
          <a:bodyPr vert="horz"/>
          <a:lstStyle/>
          <a:p>
            <a:r>
              <a:rPr lang="en-US" dirty="0"/>
              <a:t>Open assessment of Swiss economy and society </a:t>
            </a:r>
            <a:r>
              <a:rPr lang="de-CH" dirty="0"/>
              <a:t>– </a:t>
            </a:r>
            <a:r>
              <a:rPr lang="de-CH" dirty="0" err="1"/>
              <a:t>Assignments</a:t>
            </a:r>
            <a:endParaRPr lang="de-CH" dirty="0"/>
          </a:p>
        </p:txBody>
      </p:sp>
      <p:sp>
        <p:nvSpPr>
          <p:cNvPr id="3" name="Text Placeholder 2">
            <a:extLst>
              <a:ext uri="{FF2B5EF4-FFF2-40B4-BE49-F238E27FC236}">
                <a16:creationId xmlns:a16="http://schemas.microsoft.com/office/drawing/2014/main" id="{77B6E2BC-C282-E770-7B7D-7E6B6DAE8E63}"/>
              </a:ext>
            </a:extLst>
          </p:cNvPr>
          <p:cNvSpPr>
            <a:spLocks noGrp="1"/>
          </p:cNvSpPr>
          <p:nvPr>
            <p:ph type="body" sz="quarter" idx="13"/>
          </p:nvPr>
        </p:nvSpPr>
        <p:spPr/>
        <p:txBody>
          <a:bodyPr/>
          <a:lstStyle/>
          <a:p>
            <a:pPr marL="342900" indent="-342900">
              <a:lnSpc>
                <a:spcPct val="107000"/>
              </a:lnSpc>
              <a:spcAft>
                <a:spcPts val="400"/>
              </a:spcAft>
              <a:buFont typeface="+mj-lt"/>
              <a:buAutoNum type="arabicPeriod"/>
            </a:pPr>
            <a:r>
              <a:rPr lang="en-US" dirty="0"/>
              <a:t>Why is </a:t>
            </a:r>
            <a:r>
              <a:rPr lang="en-US" b="1" dirty="0"/>
              <a:t>data transparency </a:t>
            </a:r>
            <a:r>
              <a:rPr lang="en-US" dirty="0"/>
              <a:t>important for the sustainability analysis of supply chains?</a:t>
            </a:r>
          </a:p>
          <a:p>
            <a:pPr marL="342900" indent="-342900">
              <a:lnSpc>
                <a:spcPct val="107000"/>
              </a:lnSpc>
              <a:spcAft>
                <a:spcPts val="400"/>
              </a:spcAft>
              <a:buFont typeface="+mj-lt"/>
              <a:buAutoNum type="arabicPeriod"/>
            </a:pPr>
            <a:r>
              <a:rPr lang="en-US" dirty="0"/>
              <a:t>What benefits does </a:t>
            </a:r>
            <a:r>
              <a:rPr lang="en-US" b="1" dirty="0"/>
              <a:t>open-source software </a:t>
            </a:r>
            <a:r>
              <a:rPr lang="en-US" dirty="0"/>
              <a:t>bring to research?</a:t>
            </a:r>
          </a:p>
          <a:p>
            <a:pPr marL="342900" indent="-342900">
              <a:lnSpc>
                <a:spcPct val="107000"/>
              </a:lnSpc>
              <a:spcAft>
                <a:spcPts val="400"/>
              </a:spcAft>
              <a:buFont typeface="+mj-lt"/>
              <a:buAutoNum type="arabicPeriod"/>
            </a:pPr>
            <a:r>
              <a:rPr lang="en-US" dirty="0"/>
              <a:t>What kinds of </a:t>
            </a:r>
            <a:r>
              <a:rPr lang="en-US" b="1" dirty="0"/>
              <a:t>supply-chain</a:t>
            </a:r>
            <a:r>
              <a:rPr lang="en-US" dirty="0"/>
              <a:t> data are relevant for </a:t>
            </a:r>
            <a:r>
              <a:rPr lang="en-US" b="1" dirty="0"/>
              <a:t>environmental assessment</a:t>
            </a:r>
            <a:r>
              <a:rPr lang="en-US" dirty="0"/>
              <a:t>?</a:t>
            </a:r>
          </a:p>
          <a:p>
            <a:pPr marL="342900" indent="-342900">
              <a:lnSpc>
                <a:spcPct val="107000"/>
              </a:lnSpc>
              <a:spcAft>
                <a:spcPts val="400"/>
              </a:spcAft>
              <a:buFont typeface="+mj-lt"/>
              <a:buAutoNum type="arabicPeriod"/>
            </a:pPr>
            <a:r>
              <a:rPr lang="en-US" dirty="0"/>
              <a:t>What </a:t>
            </a:r>
            <a:r>
              <a:rPr lang="en-US" b="1" dirty="0"/>
              <a:t>events</a:t>
            </a:r>
            <a:r>
              <a:rPr lang="en-US" dirty="0"/>
              <a:t> can disrupt </a:t>
            </a:r>
            <a:r>
              <a:rPr lang="en-US" b="1" dirty="0"/>
              <a:t>global supply chains</a:t>
            </a:r>
            <a:r>
              <a:rPr lang="en-US" dirty="0"/>
              <a:t>?</a:t>
            </a:r>
            <a:endParaRPr lang="de-CH" sz="1800" dirty="0"/>
          </a:p>
          <a:p>
            <a:pPr marL="0" indent="0">
              <a:lnSpc>
                <a:spcPct val="107000"/>
              </a:lnSpc>
              <a:spcAft>
                <a:spcPts val="400"/>
              </a:spcAft>
              <a:buNone/>
            </a:pPr>
            <a:endParaRPr lang="de-CH" sz="1800" b="1" dirty="0"/>
          </a:p>
          <a:p>
            <a:pPr marL="0" indent="0">
              <a:lnSpc>
                <a:spcPct val="107000"/>
              </a:lnSpc>
              <a:spcAft>
                <a:spcPts val="400"/>
              </a:spcAft>
              <a:buNone/>
            </a:pPr>
            <a:endParaRPr lang="de-CH" sz="1800" b="1" dirty="0"/>
          </a:p>
          <a:p>
            <a:pPr marL="0" indent="0">
              <a:lnSpc>
                <a:spcPct val="107000"/>
              </a:lnSpc>
              <a:spcAft>
                <a:spcPts val="400"/>
              </a:spcAft>
              <a:buNone/>
            </a:pPr>
            <a:endParaRPr lang="de-CH" b="1" dirty="0"/>
          </a:p>
          <a:p>
            <a:pPr marL="0" indent="0">
              <a:lnSpc>
                <a:spcPct val="107000"/>
              </a:lnSpc>
              <a:spcAft>
                <a:spcPts val="400"/>
              </a:spcAft>
              <a:buNone/>
            </a:pPr>
            <a:endParaRPr lang="de-CH" sz="1800" b="1" dirty="0"/>
          </a:p>
          <a:p>
            <a:pPr marL="0" indent="0">
              <a:lnSpc>
                <a:spcPct val="107000"/>
              </a:lnSpc>
              <a:spcAft>
                <a:spcPts val="400"/>
              </a:spcAft>
              <a:buNone/>
            </a:pPr>
            <a:endParaRPr lang="de-CH" b="1" dirty="0"/>
          </a:p>
          <a:p>
            <a:pPr marL="0" indent="0">
              <a:lnSpc>
                <a:spcPct val="107000"/>
              </a:lnSpc>
              <a:spcAft>
                <a:spcPts val="400"/>
              </a:spcAft>
              <a:buNone/>
            </a:pPr>
            <a:endParaRPr lang="de-CH" sz="1800" b="1" dirty="0"/>
          </a:p>
          <a:p>
            <a:pPr marL="0" indent="0">
              <a:buNone/>
            </a:pPr>
            <a:r>
              <a:rPr lang="de-CH" b="1" dirty="0"/>
              <a:t>Sources </a:t>
            </a:r>
            <a:r>
              <a:rPr lang="de-CH" b="1" dirty="0" err="1"/>
              <a:t>of</a:t>
            </a:r>
            <a:r>
              <a:rPr lang="de-CH" b="1" dirty="0"/>
              <a:t> </a:t>
            </a:r>
            <a:r>
              <a:rPr lang="de-CH" b="1" dirty="0" err="1"/>
              <a:t>knowledge</a:t>
            </a:r>
            <a:endParaRPr lang="de-CH" b="1" dirty="0"/>
          </a:p>
          <a:p>
            <a:pPr marL="0" indent="0">
              <a:buNone/>
            </a:pPr>
            <a:r>
              <a:rPr lang="en-US" dirty="0">
                <a:hlinkClick r:id="rId5"/>
              </a:rPr>
              <a:t>Open assessment of Swiss economy and society</a:t>
            </a:r>
            <a:r>
              <a:rPr lang="de-CH" i="0" dirty="0">
                <a:effectLst/>
                <a:hlinkClick r:id="rId5"/>
              </a:rPr>
              <a:t> </a:t>
            </a:r>
            <a:r>
              <a:rPr lang="de-CH" dirty="0"/>
              <a:t>(Website NFP 73)</a:t>
            </a:r>
          </a:p>
          <a:p>
            <a:endParaRPr lang="de-CH" dirty="0"/>
          </a:p>
        </p:txBody>
      </p:sp>
      <p:sp>
        <p:nvSpPr>
          <p:cNvPr id="4" name="Slide Number Placeholder 3">
            <a:extLst>
              <a:ext uri="{FF2B5EF4-FFF2-40B4-BE49-F238E27FC236}">
                <a16:creationId xmlns:a16="http://schemas.microsoft.com/office/drawing/2014/main" id="{28E00BA4-326E-2400-A591-94CE6077353E}"/>
              </a:ext>
            </a:extLst>
          </p:cNvPr>
          <p:cNvSpPr>
            <a:spLocks noGrp="1"/>
          </p:cNvSpPr>
          <p:nvPr>
            <p:ph type="sldNum" sz="quarter" idx="14"/>
          </p:nvPr>
        </p:nvSpPr>
        <p:spPr/>
        <p:txBody>
          <a:bodyPr/>
          <a:lstStyle/>
          <a:p>
            <a:fld id="{476BE59D-4918-439E-9CBF-5840B2847889}" type="slidenum">
              <a:rPr lang="de-CH" smtClean="0"/>
              <a:pPr/>
              <a:t>9</a:t>
            </a:fld>
            <a:endParaRPr lang="de-CH" dirty="0"/>
          </a:p>
        </p:txBody>
      </p:sp>
      <p:sp>
        <p:nvSpPr>
          <p:cNvPr id="5" name="Footer Placeholder 4">
            <a:extLst>
              <a:ext uri="{FF2B5EF4-FFF2-40B4-BE49-F238E27FC236}">
                <a16:creationId xmlns:a16="http://schemas.microsoft.com/office/drawing/2014/main" id="{D4047CCD-7075-25F8-7FEA-14A50F2F6315}"/>
              </a:ext>
            </a:extLst>
          </p:cNvPr>
          <p:cNvSpPr>
            <a:spLocks noGrp="1"/>
          </p:cNvSpPr>
          <p:nvPr>
            <p:ph type="ftr" sz="quarter" idx="15"/>
          </p:nvPr>
        </p:nvSpPr>
        <p:spPr/>
        <p:txBody>
          <a:bodyPr/>
          <a:lstStyle/>
          <a:p>
            <a:r>
              <a:rPr lang="de-CH" dirty="0"/>
              <a:t>NFP 73 – Sustainable Economy</a:t>
            </a:r>
          </a:p>
        </p:txBody>
      </p:sp>
    </p:spTree>
    <p:extLst>
      <p:ext uri="{BB962C8B-B14F-4D97-AF65-F5344CB8AC3E}">
        <p14:creationId xmlns:p14="http://schemas.microsoft.com/office/powerpoint/2010/main" val="2804743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NF">
  <a:themeElements>
    <a:clrScheme name="SNF">
      <a:dk1>
        <a:srgbClr val="000000"/>
      </a:dk1>
      <a:lt1>
        <a:srgbClr val="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ct val="120000"/>
          </a:lnSpc>
          <a:defRPr dirty="0" smtClean="0"/>
        </a:defPPr>
      </a:lstStyle>
    </a:txDef>
  </a:objectDefaults>
  <a:extraClrSchemeLst>
    <a:extraClrScheme>
      <a:clrScheme name="SNF">
        <a:dk1>
          <a:srgbClr val="000000"/>
        </a:dk1>
        <a:lt1>
          <a:srgbClr val="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custClrLst>
    <a:custClr name="Weiss">
      <a:srgbClr val="FFFFFF"/>
    </a:custClr>
    <a:custClr name="SNF Schwarzblau">
      <a:srgbClr val="04293C"/>
    </a:custClr>
    <a:custClr name="SNF Dunkelblau">
      <a:srgbClr val="5298BD"/>
    </a:custClr>
    <a:custClr name="SNF Hellblau">
      <a:srgbClr val="83D0F5"/>
    </a:custClr>
    <a:custClr name="SNF Dunkelrot">
      <a:srgbClr val="C95B40"/>
    </a:custClr>
    <a:custClr name="SNF Hellrot">
      <a:srgbClr val="F08262"/>
    </a:custClr>
    <a:custClr name="SNF Gelb">
      <a:srgbClr val="FBBE5E"/>
    </a:custClr>
    <a:custClr name="SNF Grün">
      <a:srgbClr val="71B294"/>
    </a:custClr>
    <a:custClr name="SNF Violett">
      <a:srgbClr val="9D90B9"/>
    </a:custClr>
    <a:custClr name="SNF Grau">
      <a:srgbClr val="B2B1A7"/>
    </a:custClr>
  </a:custClrLst>
  <a:extLst>
    <a:ext uri="{05A4C25C-085E-4340-85A3-A5531E510DB2}">
      <thm15:themeFamily xmlns:thm15="http://schemas.microsoft.com/office/thememl/2012/main" name="NFP73_folien_vorlagen_2021_de.potx" id="{658E94AB-922E-4045-B442-3A02FCF70815}" vid="{42DF5E09-0D41-4D42-A8AD-88E391FDEF52}"/>
    </a:ext>
  </a:extLst>
</a:theme>
</file>

<file path=ppt/theme/theme2.xml><?xml version="1.0" encoding="utf-8"?>
<a:theme xmlns:a="http://schemas.openxmlformats.org/drawingml/2006/main" name="Office">
  <a:themeElements>
    <a:clrScheme name="SNF_Farben_v2021-09-15">
      <a:dk1>
        <a:sysClr val="windowText" lastClr="000000"/>
      </a:dk1>
      <a:lt1>
        <a:sysClr val="window" lastClr="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SNF_Farben_v2021-09-15">
      <a:dk1>
        <a:sysClr val="windowText" lastClr="000000"/>
      </a:dk1>
      <a:lt1>
        <a:sysClr val="window" lastClr="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7cc7ebd-2fa7-4938-8178-e67a6f6112bd">WZVNYKYN7P7J-158801308-1433</_dlc_DocId>
    <_dlc_DocIdUrl xmlns="a7cc7ebd-2fa7-4938-8178-e67a6f6112bd">
      <Url>https://snsf.sharepoint.com/sites/NRP73neu-KnowledgeTransfer/_layouts/15/DocIdRedir.aspx?ID=WZVNYKYN7P7J-158801308-1433</Url>
      <Description>WZVNYKYN7P7J-158801308-1433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A46B0D291165D54DB7F071D33294AA37" ma:contentTypeVersion="14" ma:contentTypeDescription="Crée un document." ma:contentTypeScope="" ma:versionID="a1b3f79919d50a80ce932c6056061d59">
  <xsd:schema xmlns:xsd="http://www.w3.org/2001/XMLSchema" xmlns:xs="http://www.w3.org/2001/XMLSchema" xmlns:p="http://schemas.microsoft.com/office/2006/metadata/properties" xmlns:ns2="b29bbfd8-b7a5-4cdd-94f7-16e12e21a51b" xmlns:ns3="a7cc7ebd-2fa7-4938-8178-e67a6f6112bd" targetNamespace="http://schemas.microsoft.com/office/2006/metadata/properties" ma:root="true" ma:fieldsID="cac05d2855ae32f465a69e4914af9f93" ns2:_="" ns3:_="">
    <xsd:import namespace="b29bbfd8-b7a5-4cdd-94f7-16e12e21a51b"/>
    <xsd:import namespace="a7cc7ebd-2fa7-4938-8178-e67a6f6112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3:_dlc_DocId" minOccurs="0"/>
                <xsd:element ref="ns3:_dlc_DocIdUrl" minOccurs="0"/>
                <xsd:element ref="ns3:_dlc_DocIdPersistI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bbfd8-b7a5-4cdd-94f7-16e12e21a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cc7ebd-2fa7-4938-8178-e67a6f6112bd"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_dlc_DocId" ma:index="21" nillable="true" ma:displayName="Valeur d’ID de document" ma:description="Valeur de l’ID de document affecté à cet élément." ma:indexed="true" ma:internalName="_dlc_DocId" ma:readOnly="true">
      <xsd:simpleType>
        <xsd:restriction base="dms:Text"/>
      </xsd:simpleType>
    </xsd:element>
    <xsd:element name="_dlc_DocIdUrl" ma:index="22"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A66F1D-A320-4135-A5A1-3FB2B20DFA1B}">
  <ds:schemaRefs>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 ds:uri="a7cc7ebd-2fa7-4938-8178-e67a6f6112bd"/>
    <ds:schemaRef ds:uri="b29bbfd8-b7a5-4cdd-94f7-16e12e21a51b"/>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045CE4D-432F-4A66-B675-4B9C170F31CF}">
  <ds:schemaRefs>
    <ds:schemaRef ds:uri="http://schemas.microsoft.com/sharepoint/events"/>
  </ds:schemaRefs>
</ds:datastoreItem>
</file>

<file path=customXml/itemProps3.xml><?xml version="1.0" encoding="utf-8"?>
<ds:datastoreItem xmlns:ds="http://schemas.openxmlformats.org/officeDocument/2006/customXml" ds:itemID="{9974E597-8663-486D-B589-E14D40C43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9bbfd8-b7a5-4cdd-94f7-16e12e21a51b"/>
    <ds:schemaRef ds:uri="a7cc7ebd-2fa7-4938-8178-e67a6f611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19C1BB8-243C-4CA7-95D4-9119225620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NFP73_folien_vorlagen_2021_de</Template>
  <TotalTime>0</TotalTime>
  <Words>2867</Words>
  <Application>Microsoft Office PowerPoint</Application>
  <PresentationFormat>Widescreen</PresentationFormat>
  <Paragraphs>221</Paragraphs>
  <Slides>31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Symbol</vt:lpstr>
      <vt:lpstr>Times</vt:lpstr>
      <vt:lpstr>Wingdings</vt:lpstr>
      <vt:lpstr>SNF</vt:lpstr>
      <vt:lpstr>think-cell Slide</vt:lpstr>
      <vt:lpstr>Supply chains</vt:lpstr>
      <vt:lpstr>Focus Supply Chains</vt:lpstr>
      <vt:lpstr>Learning Objectives</vt:lpstr>
      <vt:lpstr>Introductory Questions</vt:lpstr>
      <vt:lpstr>Links to the United Nations Sustainable Development Goals</vt:lpstr>
      <vt:lpstr>Introductory Questions</vt:lpstr>
      <vt:lpstr>Overview of Research Projects</vt:lpstr>
      <vt:lpstr>Open assessment of Swiss economy and society</vt:lpstr>
      <vt:lpstr>Open assessment of Swiss economy and society – Assignments</vt:lpstr>
      <vt:lpstr>Open assessment of Swiss economy and society</vt:lpstr>
      <vt:lpstr>Open assessment of Swiss economy and society – Results I</vt:lpstr>
      <vt:lpstr>Open assessment of Swiss economy and society – Results II</vt:lpstr>
      <vt:lpstr>Open assessment of Swiss economy and society – Results III</vt:lpstr>
      <vt:lpstr>More sustainable value chains using cocoa as an example</vt:lpstr>
      <vt:lpstr>More sustainable value chains using cocoa as an example – Assignment</vt:lpstr>
      <vt:lpstr>More sustainable value chains using cocoa as an example – Background</vt:lpstr>
      <vt:lpstr>More sustainable value chains using cocoa as an example – Aim</vt:lpstr>
      <vt:lpstr>More sustainable value chains using cocoa as an example – Results I</vt:lpstr>
      <vt:lpstr>More sustainable value chains using cocoa as an example – Results II</vt:lpstr>
      <vt:lpstr>More sustainable value chains using cocoa as an example – Results III</vt:lpstr>
      <vt:lpstr>Sustainable Public Procurement </vt:lpstr>
      <vt:lpstr>Sustainable Public Procurement - Assignment</vt:lpstr>
      <vt:lpstr>Sustainable Public Procurement – Background</vt:lpstr>
      <vt:lpstr>Sustainable Public Procurement – Aim</vt:lpstr>
      <vt:lpstr>Sustainable Public Procurement – Results I</vt:lpstr>
      <vt:lpstr>Sustainable Public Procurement – Results II</vt:lpstr>
      <vt:lpstr>Sustainable Public Procurement – Results III</vt:lpstr>
      <vt:lpstr>Final Discussion</vt:lpstr>
      <vt:lpstr>Appendix</vt:lpstr>
      <vt:lpstr>Use of the learning module</vt:lpstr>
      <vt:lpstr>NFP 73 Sustainable Economy: resource-efficient, future-oriented, innovative</vt:lpstr>
    </vt:vector>
  </TitlesOfParts>
  <Company>Schweizerischer Nationalfonds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AUF EINER ODER AUCH AUF ZWEI ZEILEN</dc:title>
  <dc:creator>Walther Pascal</dc:creator>
  <cp:lastModifiedBy>Mascha Theiler</cp:lastModifiedBy>
  <cp:revision>62</cp:revision>
  <dcterms:created xsi:type="dcterms:W3CDTF">2022-05-16T14:25:03Z</dcterms:created>
  <dcterms:modified xsi:type="dcterms:W3CDTF">2026-02-06T10:48:03Z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0x010100A46B0D291165D54DB7F071D33294AA37</vt:lpwstr>
  </property>
  <property fmtid="{D5CDD505-2E9C-101B-9397-08002B2CF9AE}" pid="3" name="_dlc_DocIdItemGuid">
    <vt:lpwstr>ceaaf26c-5ebf-445f-a12c-2db47082dad7</vt:lpwstr>
  </property>
</Properties>
</file>