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3.jpg" ContentType="image/jpg"/>
  <Override PartName="/ppt/tags/tag2.xml" ContentType="application/vnd.openxmlformats-officedocument.presentationml.tags+xml"/>
  <Override PartName="/ppt/media/image22.jpg" ContentType="image/jpg"/>
  <Override PartName="/ppt/tags/tag3.xml" ContentType="application/vnd.openxmlformats-officedocument.presentationml.tags+xml"/>
  <Override PartName="/ppt/media/image24.jpg" ContentType="image/jpg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image30.jpg" ContentType="image/jpg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41"/>
  </p:notesMasterIdLst>
  <p:handoutMasterIdLst>
    <p:handoutMasterId r:id="rId42"/>
  </p:handoutMasterIdLst>
  <p:sldIdLst>
    <p:sldId id="141169004" r:id="rId6"/>
    <p:sldId id="141169013" r:id="rId7"/>
    <p:sldId id="141169018" r:id="rId8"/>
    <p:sldId id="141169016" r:id="rId9"/>
    <p:sldId id="141169015" r:id="rId10"/>
    <p:sldId id="141169014" r:id="rId11"/>
    <p:sldId id="141169033" r:id="rId12"/>
    <p:sldId id="141169034" r:id="rId13"/>
    <p:sldId id="141169035" r:id="rId14"/>
    <p:sldId id="141169036" r:id="rId15"/>
    <p:sldId id="141169037" r:id="rId16"/>
    <p:sldId id="141169038" r:id="rId17"/>
    <p:sldId id="141169012" r:id="rId18"/>
    <p:sldId id="141169010" r:id="rId19"/>
    <p:sldId id="141169023" r:id="rId20"/>
    <p:sldId id="141169040" r:id="rId21"/>
    <p:sldId id="141169041" r:id="rId22"/>
    <p:sldId id="141169042" r:id="rId23"/>
    <p:sldId id="141169043" r:id="rId24"/>
    <p:sldId id="141169044" r:id="rId25"/>
    <p:sldId id="141169032" r:id="rId26"/>
    <p:sldId id="141169031" r:id="rId27"/>
    <p:sldId id="141169030" r:id="rId28"/>
    <p:sldId id="141169011" r:id="rId29"/>
    <p:sldId id="141169006" r:id="rId30"/>
    <p:sldId id="141169045" r:id="rId31"/>
    <p:sldId id="141169046" r:id="rId32"/>
    <p:sldId id="141169047" r:id="rId33"/>
    <p:sldId id="141169048" r:id="rId34"/>
    <p:sldId id="141169049" r:id="rId35"/>
    <p:sldId id="141169009" r:id="rId36"/>
    <p:sldId id="141169008" r:id="rId37"/>
    <p:sldId id="141169019" r:id="rId38"/>
    <p:sldId id="141169005" r:id="rId39"/>
    <p:sldId id="141169007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4C34E0F-5620-2344-A365-E694004D8CCE}">
          <p14:sldIdLst>
            <p14:sldId id="141169004"/>
            <p14:sldId id="141169013"/>
            <p14:sldId id="141169018"/>
            <p14:sldId id="141169016"/>
            <p14:sldId id="141169015"/>
            <p14:sldId id="141169014"/>
            <p14:sldId id="141169033"/>
            <p14:sldId id="141169034"/>
            <p14:sldId id="141169035"/>
            <p14:sldId id="141169036"/>
            <p14:sldId id="141169037"/>
            <p14:sldId id="141169038"/>
            <p14:sldId id="141169012"/>
            <p14:sldId id="141169010"/>
            <p14:sldId id="141169023"/>
            <p14:sldId id="141169040"/>
            <p14:sldId id="141169041"/>
            <p14:sldId id="141169042"/>
            <p14:sldId id="141169043"/>
            <p14:sldId id="141169044"/>
            <p14:sldId id="141169032"/>
            <p14:sldId id="141169031"/>
            <p14:sldId id="141169030"/>
            <p14:sldId id="141169011"/>
            <p14:sldId id="141169006"/>
            <p14:sldId id="141169045"/>
            <p14:sldId id="141169046"/>
            <p14:sldId id="141169047"/>
            <p14:sldId id="141169048"/>
            <p14:sldId id="141169049"/>
            <p14:sldId id="141169009"/>
            <p14:sldId id="141169008"/>
            <p14:sldId id="141169019"/>
            <p14:sldId id="141169005"/>
            <p14:sldId id="141169007"/>
          </p14:sldIdLst>
        </p14:section>
      </p14:sectionLst>
    </p:ext>
    <p:ext uri="{EFAFB233-063F-42B5-8137-9DF3F51BA10A}">
      <p15:sldGuideLst xmlns:p15="http://schemas.microsoft.com/office/powerpoint/2012/main">
        <p15:guide id="1" pos="1708" userDrawn="1">
          <p15:clr>
            <a:srgbClr val="A4A3A4"/>
          </p15:clr>
        </p15:guide>
        <p15:guide id="2" pos="3182" userDrawn="1">
          <p15:clr>
            <a:srgbClr val="A4A3A4"/>
          </p15:clr>
        </p15:guide>
        <p15:guide id="3" orient="horz" pos="981" userDrawn="1">
          <p15:clr>
            <a:srgbClr val="A4A3A4"/>
          </p15:clr>
        </p15:guide>
        <p15:guide id="4" orient="horz" pos="2260" userDrawn="1">
          <p15:clr>
            <a:srgbClr val="A4A3A4"/>
          </p15:clr>
        </p15:guide>
        <p15:guide id="5" pos="45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300D11-36B5-258B-A884-1073F6859F11}" name="Barbara Dubach" initials="BD" userId="32373b33cffe7206" providerId="Windows Live"/>
  <p188:author id="{DCB7373E-AFE0-E820-D9EB-9DA30B06C78E}" name="Leyser Nadine" initials="LN" userId="S::nadine.leyser@snf.ch::f10963a5-12d4-45c6-9a96-68d3d8539308" providerId="AD"/>
  <p188:author id="{19A721F4-CE75-1D19-47F6-1D75910D8890}" name="Sille Irina" initials="SI" userId="S::irina.sille@snf.ch::b88aecf6-1619-4b14-ab4e-dd41418da8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32C"/>
    <a:srgbClr val="D28D0C"/>
    <a:srgbClr val="EC640F"/>
    <a:srgbClr val="F59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DAD99E-632D-4412-B89C-469D38EABB27}" v="401" dt="2026-02-16T13:06:42.310"/>
  </p1510:revLst>
</p1510:revInfo>
</file>

<file path=ppt/tableStyles.xml><?xml version="1.0" encoding="utf-8"?>
<a:tblStyleLst xmlns:a="http://schemas.openxmlformats.org/drawingml/2006/main" def="{CA20E951-F767-40FB-8981-BDCADE0C3650}">
  <a:tblStyle styleId="{CA20E951-F767-40FB-8981-BDCADE0C3650}" styleName="SNF">
    <a:wholeTbl>
      <a:tcTxStyle>
        <a:fontRef idx="minor">
          <a:prstClr val="black"/>
        </a:fontRef>
        <a:srgbClr val="000000"/>
      </a:tcTxStyle>
      <a:tcStyle>
        <a:tcBdr>
          <a:left>
            <a:ln w="0" cmpd="sng">
              <a:solidFill>
                <a:srgbClr val="000000"/>
              </a:solidFill>
            </a:ln>
          </a:left>
          <a:right>
            <a:ln w="0" cmpd="sng">
              <a:solidFill>
                <a:srgbClr val="000000"/>
              </a:solidFill>
            </a:ln>
          </a:right>
          <a:top>
            <a:ln w="6350" cmpd="sng">
              <a:solidFill>
                <a:srgbClr val="000000"/>
              </a:solidFill>
            </a:ln>
          </a:top>
          <a:bottom>
            <a:ln w="6350" cmpd="sng">
              <a:solidFill>
                <a:srgbClr val="000000"/>
              </a:solidFill>
            </a:ln>
          </a:bottom>
          <a:insideH>
            <a:ln w="6350" cmpd="sng">
              <a:solidFill>
                <a:srgbClr val="000000"/>
              </a:solidFill>
            </a:ln>
          </a:insideH>
          <a:insideV>
            <a:ln w="0" cmpd="sng">
              <a:solidFill>
                <a:srgbClr val="000000"/>
              </a:solidFill>
            </a:ln>
          </a:insideV>
        </a:tcBdr>
        <a:fill>
          <a:solidFill>
            <a:srgbClr val="FFFFFF"/>
          </a:solidFill>
        </a:fill>
      </a:tcStyle>
    </a:wholeTbl>
    <a:lastCol>
      <a:tcTxStyle i="off">
        <a:fontRef idx="minor"/>
        <a:srgbClr val="000000"/>
      </a:tcTxStyle>
      <a:tcStyle>
        <a:tcBdr/>
        <a:fill>
          <a:solidFill>
            <a:srgbClr val="FFFFFF"/>
          </a:solidFill>
        </a:fill>
      </a:tcStyle>
    </a:lastCol>
    <a:firstCol>
      <a:tcTxStyle i="off">
        <a:fontRef idx="major"/>
        <a:srgbClr val="000000"/>
      </a:tcTxStyle>
      <a:tcStyle>
        <a:tcBdr/>
        <a:fill>
          <a:solidFill>
            <a:srgbClr val="FFFFFF"/>
          </a:solidFill>
        </a:fill>
      </a:tcStyle>
    </a:firstCol>
    <a:lastRow>
      <a:tcTxStyle b="on">
        <a:fontRef idx="major"/>
        <a:srgbClr val="FFFFFF"/>
      </a:tcTxStyle>
      <a:tcStyle>
        <a:tcBdr>
          <a:top>
            <a:ln w="6350" cmpd="sng">
              <a:solidFill>
                <a:srgbClr val="FFFFFF"/>
              </a:solidFill>
            </a:ln>
          </a:top>
          <a:bottom>
            <a:ln w="6350" cmpd="sng">
              <a:solidFill>
                <a:srgbClr val="FFFFFF"/>
              </a:solidFill>
            </a:ln>
          </a:bottom>
        </a:tcBdr>
        <a:fill>
          <a:solidFill>
            <a:srgbClr val="C95B40"/>
          </a:solidFill>
        </a:fill>
      </a:tcStyle>
    </a:lastRow>
    <a:firstRow>
      <a:tcTxStyle b="on">
        <a:fontRef idx="major"/>
        <a:srgbClr val="000000"/>
      </a:tcTxStyle>
      <a:tcStyle>
        <a:tcBdr/>
        <a:fill>
          <a:solidFill>
            <a:srgbClr val="FFFFFF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32" autoAdjust="0"/>
    <p:restoredTop sz="97020" autoAdjust="0"/>
  </p:normalViewPr>
  <p:slideViewPr>
    <p:cSldViewPr snapToGrid="0" snapToObjects="1" showGuides="1">
      <p:cViewPr varScale="1">
        <p:scale>
          <a:sx n="66" d="100"/>
          <a:sy n="66" d="100"/>
        </p:scale>
        <p:origin x="724" y="272"/>
      </p:cViewPr>
      <p:guideLst>
        <p:guide pos="1708"/>
        <p:guide pos="3182"/>
        <p:guide orient="horz" pos="981"/>
        <p:guide orient="horz" pos="2260"/>
        <p:guide pos="45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8" d="100"/>
        <a:sy n="148" d="100"/>
      </p:scale>
      <p:origin x="0" y="0"/>
    </p:cViewPr>
  </p:sorterViewPr>
  <p:notesViewPr>
    <p:cSldViewPr snapToGrid="0" snapToObjects="1" showGuides="1">
      <p:cViewPr varScale="1">
        <p:scale>
          <a:sx n="121" d="100"/>
          <a:sy n="121" d="100"/>
        </p:scale>
        <p:origin x="49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cha Theiler" userId="a0f496a5-efc4-4b52-959d-5e95987cae8c" providerId="ADAL" clId="{46BE184E-840E-48D3-B624-C448522A216F}"/>
    <pc:docChg chg="undo redo custSel addSld delSld modSld modSection">
      <pc:chgData name="Mascha Theiler" userId="a0f496a5-efc4-4b52-959d-5e95987cae8c" providerId="ADAL" clId="{46BE184E-840E-48D3-B624-C448522A216F}" dt="2026-02-16T13:06:59.720" v="2598" actId="5793"/>
      <pc:docMkLst>
        <pc:docMk/>
      </pc:docMkLst>
      <pc:sldChg chg="addSp modSp mod">
        <pc:chgData name="Mascha Theiler" userId="a0f496a5-efc4-4b52-959d-5e95987cae8c" providerId="ADAL" clId="{46BE184E-840E-48D3-B624-C448522A216F}" dt="2026-02-11T09:56:58.867" v="4" actId="113"/>
        <pc:sldMkLst>
          <pc:docMk/>
          <pc:sldMk cId="212893902" sldId="141169004"/>
        </pc:sldMkLst>
        <pc:spChg chg="mod">
          <ac:chgData name="Mascha Theiler" userId="a0f496a5-efc4-4b52-959d-5e95987cae8c" providerId="ADAL" clId="{46BE184E-840E-48D3-B624-C448522A216F}" dt="2026-02-11T09:56:58.867" v="4" actId="113"/>
          <ac:spMkLst>
            <pc:docMk/>
            <pc:sldMk cId="212893902" sldId="141169004"/>
            <ac:spMk id="3" creationId="{DBBC741F-F36E-AFA0-3CD1-CD890CC4089C}"/>
          </ac:spMkLst>
        </pc:spChg>
        <pc:spChg chg="mod">
          <ac:chgData name="Mascha Theiler" userId="a0f496a5-efc4-4b52-959d-5e95987cae8c" providerId="ADAL" clId="{46BE184E-840E-48D3-B624-C448522A216F}" dt="2026-02-11T09:55:20.745" v="2"/>
          <ac:spMkLst>
            <pc:docMk/>
            <pc:sldMk cId="212893902" sldId="141169004"/>
            <ac:spMk id="5" creationId="{CC410DC2-7478-767E-6704-A9ADE8F66B15}"/>
          </ac:spMkLst>
        </pc:spChg>
        <pc:picChg chg="add mod">
          <ac:chgData name="Mascha Theiler" userId="a0f496a5-efc4-4b52-959d-5e95987cae8c" providerId="ADAL" clId="{46BE184E-840E-48D3-B624-C448522A216F}" dt="2026-02-11T09:55:05.795" v="0"/>
          <ac:picMkLst>
            <pc:docMk/>
            <pc:sldMk cId="212893902" sldId="141169004"/>
            <ac:picMk id="2" creationId="{F75E836A-D01A-73F4-2CEE-46BBA941F60C}"/>
          </ac:picMkLst>
        </pc:picChg>
        <pc:picChg chg="add mod">
          <ac:chgData name="Mascha Theiler" userId="a0f496a5-efc4-4b52-959d-5e95987cae8c" providerId="ADAL" clId="{46BE184E-840E-48D3-B624-C448522A216F}" dt="2026-02-11T09:55:10.786" v="1"/>
          <ac:picMkLst>
            <pc:docMk/>
            <pc:sldMk cId="212893902" sldId="141169004"/>
            <ac:picMk id="4" creationId="{AD72F5C5-0258-1280-3549-1C830AA11830}"/>
          </ac:picMkLst>
        </pc:picChg>
      </pc:sldChg>
      <pc:sldChg chg="modSp mod">
        <pc:chgData name="Mascha Theiler" userId="a0f496a5-efc4-4b52-959d-5e95987cae8c" providerId="ADAL" clId="{46BE184E-840E-48D3-B624-C448522A216F}" dt="2026-02-16T12:48:47.705" v="2260" actId="12"/>
        <pc:sldMkLst>
          <pc:docMk/>
          <pc:sldMk cId="806316510" sldId="141169005"/>
        </pc:sldMkLst>
        <pc:spChg chg="mod">
          <ac:chgData name="Mascha Theiler" userId="a0f496a5-efc4-4b52-959d-5e95987cae8c" providerId="ADAL" clId="{46BE184E-840E-48D3-B624-C448522A216F}" dt="2026-02-16T12:48:32.032" v="2258"/>
          <ac:spMkLst>
            <pc:docMk/>
            <pc:sldMk cId="806316510" sldId="141169005"/>
            <ac:spMk id="2" creationId="{C7CFFD2A-3290-0E0C-33BD-371696BE2862}"/>
          </ac:spMkLst>
        </pc:spChg>
        <pc:spChg chg="mod">
          <ac:chgData name="Mascha Theiler" userId="a0f496a5-efc4-4b52-959d-5e95987cae8c" providerId="ADAL" clId="{46BE184E-840E-48D3-B624-C448522A216F}" dt="2026-02-16T12:48:47.705" v="2260" actId="12"/>
          <ac:spMkLst>
            <pc:docMk/>
            <pc:sldMk cId="806316510" sldId="141169005"/>
            <ac:spMk id="3" creationId="{6B84C24E-A26E-1008-29AE-2AC4F565872B}"/>
          </ac:spMkLst>
        </pc:spChg>
        <pc:spChg chg="mod">
          <ac:chgData name="Mascha Theiler" userId="a0f496a5-efc4-4b52-959d-5e95987cae8c" providerId="ADAL" clId="{46BE184E-840E-48D3-B624-C448522A216F}" dt="2026-02-16T12:47:58.523" v="2236" actId="20577"/>
          <ac:spMkLst>
            <pc:docMk/>
            <pc:sldMk cId="806316510" sldId="141169005"/>
            <ac:spMk id="5" creationId="{9385D502-DD55-F03A-83BC-702479766347}"/>
          </ac:spMkLst>
        </pc:spChg>
      </pc:sldChg>
      <pc:sldChg chg="modSp mod">
        <pc:chgData name="Mascha Theiler" userId="a0f496a5-efc4-4b52-959d-5e95987cae8c" providerId="ADAL" clId="{46BE184E-840E-48D3-B624-C448522A216F}" dt="2026-02-16T12:43:27.907" v="2039" actId="20577"/>
        <pc:sldMkLst>
          <pc:docMk/>
          <pc:sldMk cId="1352338648" sldId="141169006"/>
        </pc:sldMkLst>
        <pc:spChg chg="mod">
          <ac:chgData name="Mascha Theiler" userId="a0f496a5-efc4-4b52-959d-5e95987cae8c" providerId="ADAL" clId="{46BE184E-840E-48D3-B624-C448522A216F}" dt="2026-02-16T12:13:29.778" v="1834" actId="20577"/>
          <ac:spMkLst>
            <pc:docMk/>
            <pc:sldMk cId="1352338648" sldId="141169006"/>
            <ac:spMk id="2" creationId="{5963B92A-A274-391A-3FA1-29D1D7D94E15}"/>
          </ac:spMkLst>
        </pc:spChg>
        <pc:spChg chg="mod">
          <ac:chgData name="Mascha Theiler" userId="a0f496a5-efc4-4b52-959d-5e95987cae8c" providerId="ADAL" clId="{46BE184E-840E-48D3-B624-C448522A216F}" dt="2026-02-16T12:43:27.907" v="2039" actId="20577"/>
          <ac:spMkLst>
            <pc:docMk/>
            <pc:sldMk cId="1352338648" sldId="141169006"/>
            <ac:spMk id="3" creationId="{78F2B0C8-6B5B-7939-A1A3-AD9A0F6A3AAE}"/>
          </ac:spMkLst>
        </pc:spChg>
        <pc:spChg chg="mod">
          <ac:chgData name="Mascha Theiler" userId="a0f496a5-efc4-4b52-959d-5e95987cae8c" providerId="ADAL" clId="{46BE184E-840E-48D3-B624-C448522A216F}" dt="2026-02-16T12:14:06.117" v="1916" actId="20577"/>
          <ac:spMkLst>
            <pc:docMk/>
            <pc:sldMk cId="1352338648" sldId="141169006"/>
            <ac:spMk id="5" creationId="{37C62475-C75C-C10F-830F-21D6A6AF8596}"/>
          </ac:spMkLst>
        </pc:spChg>
      </pc:sldChg>
      <pc:sldChg chg="modSp mod">
        <pc:chgData name="Mascha Theiler" userId="a0f496a5-efc4-4b52-959d-5e95987cae8c" providerId="ADAL" clId="{46BE184E-840E-48D3-B624-C448522A216F}" dt="2026-02-16T12:48:23.451" v="2257"/>
        <pc:sldMkLst>
          <pc:docMk/>
          <pc:sldMk cId="1631104640" sldId="141169007"/>
        </pc:sldMkLst>
        <pc:spChg chg="mod">
          <ac:chgData name="Mascha Theiler" userId="a0f496a5-efc4-4b52-959d-5e95987cae8c" providerId="ADAL" clId="{46BE184E-840E-48D3-B624-C448522A216F}" dt="2026-02-16T12:48:16.010" v="2256"/>
          <ac:spMkLst>
            <pc:docMk/>
            <pc:sldMk cId="1631104640" sldId="141169007"/>
            <ac:spMk id="2" creationId="{5DF1DF01-7253-5EBE-A127-EEA0E1CB73FC}"/>
          </ac:spMkLst>
        </pc:spChg>
        <pc:spChg chg="mod">
          <ac:chgData name="Mascha Theiler" userId="a0f496a5-efc4-4b52-959d-5e95987cae8c" providerId="ADAL" clId="{46BE184E-840E-48D3-B624-C448522A216F}" dt="2026-02-16T12:48:23.451" v="2257"/>
          <ac:spMkLst>
            <pc:docMk/>
            <pc:sldMk cId="1631104640" sldId="141169007"/>
            <ac:spMk id="3" creationId="{E47E1585-A18C-D362-EBDE-7964974C99B3}"/>
          </ac:spMkLst>
        </pc:spChg>
        <pc:spChg chg="mod">
          <ac:chgData name="Mascha Theiler" userId="a0f496a5-efc4-4b52-959d-5e95987cae8c" providerId="ADAL" clId="{46BE184E-840E-48D3-B624-C448522A216F}" dt="2026-02-16T12:48:04.634" v="2255" actId="20577"/>
          <ac:spMkLst>
            <pc:docMk/>
            <pc:sldMk cId="1631104640" sldId="141169007"/>
            <ac:spMk id="5" creationId="{4AE3D8A9-7D80-96BD-094B-972A478159EF}"/>
          </ac:spMkLst>
        </pc:spChg>
      </pc:sldChg>
      <pc:sldChg chg="modSp mod">
        <pc:chgData name="Mascha Theiler" userId="a0f496a5-efc4-4b52-959d-5e95987cae8c" providerId="ADAL" clId="{46BE184E-840E-48D3-B624-C448522A216F}" dt="2026-02-16T12:49:05.990" v="2262"/>
        <pc:sldMkLst>
          <pc:docMk/>
          <pc:sldMk cId="3272722806" sldId="141169008"/>
        </pc:sldMkLst>
        <pc:spChg chg="mod">
          <ac:chgData name="Mascha Theiler" userId="a0f496a5-efc4-4b52-959d-5e95987cae8c" providerId="ADAL" clId="{46BE184E-840E-48D3-B624-C448522A216F}" dt="2026-02-16T12:49:05.990" v="2262"/>
          <ac:spMkLst>
            <pc:docMk/>
            <pc:sldMk cId="3272722806" sldId="141169008"/>
            <ac:spMk id="2" creationId="{ECFCEDCD-DE5B-D060-6C03-CC7A1E1A7A29}"/>
          </ac:spMkLst>
        </pc:spChg>
        <pc:spChg chg="mod">
          <ac:chgData name="Mascha Theiler" userId="a0f496a5-efc4-4b52-959d-5e95987cae8c" providerId="ADAL" clId="{46BE184E-840E-48D3-B624-C448522A216F}" dt="2026-02-16T12:47:46.315" v="2198" actId="20577"/>
          <ac:spMkLst>
            <pc:docMk/>
            <pc:sldMk cId="3272722806" sldId="141169008"/>
            <ac:spMk id="5" creationId="{0B058973-BE94-6C33-CAC8-171B308BF357}"/>
          </ac:spMkLst>
        </pc:spChg>
      </pc:sldChg>
      <pc:sldChg chg="modSp mod">
        <pc:chgData name="Mascha Theiler" userId="a0f496a5-efc4-4b52-959d-5e95987cae8c" providerId="ADAL" clId="{46BE184E-840E-48D3-B624-C448522A216F}" dt="2026-02-16T12:50:21.590" v="2283" actId="11"/>
        <pc:sldMkLst>
          <pc:docMk/>
          <pc:sldMk cId="3989882371" sldId="141169009"/>
        </pc:sldMkLst>
        <pc:spChg chg="mod">
          <ac:chgData name="Mascha Theiler" userId="a0f496a5-efc4-4b52-959d-5e95987cae8c" providerId="ADAL" clId="{46BE184E-840E-48D3-B624-C448522A216F}" dt="2026-02-16T12:49:12.851" v="2263"/>
          <ac:spMkLst>
            <pc:docMk/>
            <pc:sldMk cId="3989882371" sldId="141169009"/>
            <ac:spMk id="2" creationId="{97374FCA-C95A-8B35-75FE-CA1FD25336B6}"/>
          </ac:spMkLst>
        </pc:spChg>
        <pc:spChg chg="mod">
          <ac:chgData name="Mascha Theiler" userId="a0f496a5-efc4-4b52-959d-5e95987cae8c" providerId="ADAL" clId="{46BE184E-840E-48D3-B624-C448522A216F}" dt="2026-02-16T12:50:21.590" v="2283" actId="11"/>
          <ac:spMkLst>
            <pc:docMk/>
            <pc:sldMk cId="3989882371" sldId="141169009"/>
            <ac:spMk id="3" creationId="{03920B92-2D1F-BF6D-82B0-B2635C50A8F6}"/>
          </ac:spMkLst>
        </pc:spChg>
        <pc:spChg chg="mod">
          <ac:chgData name="Mascha Theiler" userId="a0f496a5-efc4-4b52-959d-5e95987cae8c" providerId="ADAL" clId="{46BE184E-840E-48D3-B624-C448522A216F}" dt="2026-02-16T12:47:39.482" v="2177" actId="20577"/>
          <ac:spMkLst>
            <pc:docMk/>
            <pc:sldMk cId="3989882371" sldId="141169009"/>
            <ac:spMk id="5" creationId="{C0382885-ED17-380D-05A5-D5E665C8636A}"/>
          </ac:spMkLst>
        </pc:spChg>
      </pc:sldChg>
      <pc:sldChg chg="modSp mod">
        <pc:chgData name="Mascha Theiler" userId="a0f496a5-efc4-4b52-959d-5e95987cae8c" providerId="ADAL" clId="{46BE184E-840E-48D3-B624-C448522A216F}" dt="2026-02-16T10:40:26.109" v="1077" actId="113"/>
        <pc:sldMkLst>
          <pc:docMk/>
          <pc:sldMk cId="3708738666" sldId="141169010"/>
        </pc:sldMkLst>
        <pc:spChg chg="mod">
          <ac:chgData name="Mascha Theiler" userId="a0f496a5-efc4-4b52-959d-5e95987cae8c" providerId="ADAL" clId="{46BE184E-840E-48D3-B624-C448522A216F}" dt="2026-02-16T10:40:19.988" v="1075"/>
          <ac:spMkLst>
            <pc:docMk/>
            <pc:sldMk cId="3708738666" sldId="141169010"/>
            <ac:spMk id="2" creationId="{BB913434-7EAC-453D-B9AB-236218BDCDB4}"/>
          </ac:spMkLst>
        </pc:spChg>
        <pc:spChg chg="mod">
          <ac:chgData name="Mascha Theiler" userId="a0f496a5-efc4-4b52-959d-5e95987cae8c" providerId="ADAL" clId="{46BE184E-840E-48D3-B624-C448522A216F}" dt="2026-02-16T10:40:26.109" v="1077" actId="113"/>
          <ac:spMkLst>
            <pc:docMk/>
            <pc:sldMk cId="3708738666" sldId="141169010"/>
            <ac:spMk id="3" creationId="{37939B4E-1234-5505-851F-88275D08CEEC}"/>
          </ac:spMkLst>
        </pc:spChg>
        <pc:spChg chg="mod">
          <ac:chgData name="Mascha Theiler" userId="a0f496a5-efc4-4b52-959d-5e95987cae8c" providerId="ADAL" clId="{46BE184E-840E-48D3-B624-C448522A216F}" dt="2026-02-11T11:23:11.193" v="1045" actId="20577"/>
          <ac:spMkLst>
            <pc:docMk/>
            <pc:sldMk cId="3708738666" sldId="141169010"/>
            <ac:spMk id="5" creationId="{7B8C50E7-4CC1-9EAD-D383-CF314AE8DC10}"/>
          </ac:spMkLst>
        </pc:spChg>
      </pc:sldChg>
      <pc:sldChg chg="modSp mod">
        <pc:chgData name="Mascha Theiler" userId="a0f496a5-efc4-4b52-959d-5e95987cae8c" providerId="ADAL" clId="{46BE184E-840E-48D3-B624-C448522A216F}" dt="2026-02-16T12:25:25.042" v="1982" actId="27636"/>
        <pc:sldMkLst>
          <pc:docMk/>
          <pc:sldMk cId="1744592103" sldId="141169011"/>
        </pc:sldMkLst>
        <pc:spChg chg="mod">
          <ac:chgData name="Mascha Theiler" userId="a0f496a5-efc4-4b52-959d-5e95987cae8c" providerId="ADAL" clId="{46BE184E-840E-48D3-B624-C448522A216F}" dt="2026-02-16T12:13:18.671" v="1814"/>
          <ac:spMkLst>
            <pc:docMk/>
            <pc:sldMk cId="1744592103" sldId="141169011"/>
            <ac:spMk id="2" creationId="{BF3D0F9A-EF92-E67A-7DE9-06859EB206C7}"/>
          </ac:spMkLst>
        </pc:spChg>
        <pc:spChg chg="mod">
          <ac:chgData name="Mascha Theiler" userId="a0f496a5-efc4-4b52-959d-5e95987cae8c" providerId="ADAL" clId="{46BE184E-840E-48D3-B624-C448522A216F}" dt="2026-02-16T12:25:25.042" v="1982" actId="27636"/>
          <ac:spMkLst>
            <pc:docMk/>
            <pc:sldMk cId="1744592103" sldId="141169011"/>
            <ac:spMk id="3" creationId="{FBEC2812-1438-09C8-B7AC-452C8E3708F5}"/>
          </ac:spMkLst>
        </pc:spChg>
        <pc:spChg chg="mod">
          <ac:chgData name="Mascha Theiler" userId="a0f496a5-efc4-4b52-959d-5e95987cae8c" providerId="ADAL" clId="{46BE184E-840E-48D3-B624-C448522A216F}" dt="2026-02-16T12:13:00.469" v="1812" actId="20577"/>
          <ac:spMkLst>
            <pc:docMk/>
            <pc:sldMk cId="1744592103" sldId="141169011"/>
            <ac:spMk id="5" creationId="{3E04C794-D213-7E6E-3E65-83C8D4C8722C}"/>
          </ac:spMkLst>
        </pc:spChg>
      </pc:sldChg>
      <pc:sldChg chg="modSp mod">
        <pc:chgData name="Mascha Theiler" userId="a0f496a5-efc4-4b52-959d-5e95987cae8c" providerId="ADAL" clId="{46BE184E-840E-48D3-B624-C448522A216F}" dt="2026-02-11T11:22:49.497" v="1026" actId="20577"/>
        <pc:sldMkLst>
          <pc:docMk/>
          <pc:sldMk cId="741183918" sldId="141169012"/>
        </pc:sldMkLst>
        <pc:spChg chg="mod">
          <ac:chgData name="Mascha Theiler" userId="a0f496a5-efc4-4b52-959d-5e95987cae8c" providerId="ADAL" clId="{46BE184E-840E-48D3-B624-C448522A216F}" dt="2026-02-11T11:22:24.387" v="1022"/>
          <ac:spMkLst>
            <pc:docMk/>
            <pc:sldMk cId="741183918" sldId="141169012"/>
            <ac:spMk id="2" creationId="{44DDADF5-A384-E805-D55F-2EAF627D0934}"/>
          </ac:spMkLst>
        </pc:spChg>
        <pc:spChg chg="mod">
          <ac:chgData name="Mascha Theiler" userId="a0f496a5-efc4-4b52-959d-5e95987cae8c" providerId="ADAL" clId="{46BE184E-840E-48D3-B624-C448522A216F}" dt="2026-02-11T11:22:49.497" v="1026" actId="20577"/>
          <ac:spMkLst>
            <pc:docMk/>
            <pc:sldMk cId="741183918" sldId="141169012"/>
            <ac:spMk id="3" creationId="{6C6A02F9-5689-F798-E8F4-24F2AFE22EAC}"/>
          </ac:spMkLst>
        </pc:spChg>
        <pc:spChg chg="mod">
          <ac:chgData name="Mascha Theiler" userId="a0f496a5-efc4-4b52-959d-5e95987cae8c" providerId="ADAL" clId="{46BE184E-840E-48D3-B624-C448522A216F}" dt="2026-02-11T11:22:05.494" v="1021" actId="20577"/>
          <ac:spMkLst>
            <pc:docMk/>
            <pc:sldMk cId="741183918" sldId="141169012"/>
            <ac:spMk id="5" creationId="{50C70217-1BC1-C4DF-3DCE-06D3D5E4F599}"/>
          </ac:spMkLst>
        </pc:spChg>
      </pc:sldChg>
      <pc:sldChg chg="modSp mod">
        <pc:chgData name="Mascha Theiler" userId="a0f496a5-efc4-4b52-959d-5e95987cae8c" providerId="ADAL" clId="{46BE184E-840E-48D3-B624-C448522A216F}" dt="2026-02-11T10:21:52.758" v="138" actId="20577"/>
        <pc:sldMkLst>
          <pc:docMk/>
          <pc:sldMk cId="3171159530" sldId="141169013"/>
        </pc:sldMkLst>
        <pc:spChg chg="mod">
          <ac:chgData name="Mascha Theiler" userId="a0f496a5-efc4-4b52-959d-5e95987cae8c" providerId="ADAL" clId="{46BE184E-840E-48D3-B624-C448522A216F}" dt="2026-02-11T09:57:10.165" v="23" actId="113"/>
          <ac:spMkLst>
            <pc:docMk/>
            <pc:sldMk cId="3171159530" sldId="141169013"/>
            <ac:spMk id="2" creationId="{C3945439-1C16-BCB2-4C79-260618DAD0B2}"/>
          </ac:spMkLst>
        </pc:spChg>
        <pc:spChg chg="mod">
          <ac:chgData name="Mascha Theiler" userId="a0f496a5-efc4-4b52-959d-5e95987cae8c" providerId="ADAL" clId="{46BE184E-840E-48D3-B624-C448522A216F}" dt="2026-02-11T10:21:52.758" v="138" actId="20577"/>
          <ac:spMkLst>
            <pc:docMk/>
            <pc:sldMk cId="3171159530" sldId="141169013"/>
            <ac:spMk id="3" creationId="{C21A7579-B93C-DD18-A750-BECCE46D9BF0}"/>
          </ac:spMkLst>
        </pc:spChg>
        <pc:spChg chg="mod">
          <ac:chgData name="Mascha Theiler" userId="a0f496a5-efc4-4b52-959d-5e95987cae8c" providerId="ADAL" clId="{46BE184E-840E-48D3-B624-C448522A216F}" dt="2026-02-11T09:57:15.834" v="42" actId="20577"/>
          <ac:spMkLst>
            <pc:docMk/>
            <pc:sldMk cId="3171159530" sldId="141169013"/>
            <ac:spMk id="5" creationId="{AA542CC3-E793-79D5-118B-B5A042425988}"/>
          </ac:spMkLst>
        </pc:spChg>
      </pc:sldChg>
      <pc:sldChg chg="modSp mod">
        <pc:chgData name="Mascha Theiler" userId="a0f496a5-efc4-4b52-959d-5e95987cae8c" providerId="ADAL" clId="{46BE184E-840E-48D3-B624-C448522A216F}" dt="2026-02-11T10:48:02.670" v="645"/>
        <pc:sldMkLst>
          <pc:docMk/>
          <pc:sldMk cId="1358235853" sldId="141169014"/>
        </pc:sldMkLst>
        <pc:spChg chg="mod">
          <ac:chgData name="Mascha Theiler" userId="a0f496a5-efc4-4b52-959d-5e95987cae8c" providerId="ADAL" clId="{46BE184E-840E-48D3-B624-C448522A216F}" dt="2026-02-11T10:47:37.001" v="642"/>
          <ac:spMkLst>
            <pc:docMk/>
            <pc:sldMk cId="1358235853" sldId="141169014"/>
            <ac:spMk id="2" creationId="{B59007A2-46F9-EA65-CDA8-BBCD7F4BB3E4}"/>
          </ac:spMkLst>
        </pc:spChg>
        <pc:spChg chg="mod">
          <ac:chgData name="Mascha Theiler" userId="a0f496a5-efc4-4b52-959d-5e95987cae8c" providerId="ADAL" clId="{46BE184E-840E-48D3-B624-C448522A216F}" dt="2026-02-11T10:48:02.670" v="645"/>
          <ac:spMkLst>
            <pc:docMk/>
            <pc:sldMk cId="1358235853" sldId="141169014"/>
            <ac:spMk id="3" creationId="{2CBDD328-1C4A-DD6E-8EA3-64F054640B9F}"/>
          </ac:spMkLst>
        </pc:spChg>
        <pc:spChg chg="mod">
          <ac:chgData name="Mascha Theiler" userId="a0f496a5-efc4-4b52-959d-5e95987cae8c" providerId="ADAL" clId="{46BE184E-840E-48D3-B624-C448522A216F}" dt="2026-02-11T10:42:09.903" v="596" actId="20577"/>
          <ac:spMkLst>
            <pc:docMk/>
            <pc:sldMk cId="1358235853" sldId="141169014"/>
            <ac:spMk id="5" creationId="{52AD0755-CDBD-5076-9930-4CBF2FAE3031}"/>
          </ac:spMkLst>
        </pc:spChg>
      </pc:sldChg>
      <pc:sldChg chg="addSp delSp modSp mod">
        <pc:chgData name="Mascha Theiler" userId="a0f496a5-efc4-4b52-959d-5e95987cae8c" providerId="ADAL" clId="{46BE184E-840E-48D3-B624-C448522A216F}" dt="2026-02-11T10:41:56.757" v="577" actId="1036"/>
        <pc:sldMkLst>
          <pc:docMk/>
          <pc:sldMk cId="1155642287" sldId="141169015"/>
        </pc:sldMkLst>
        <pc:spChg chg="mod">
          <ac:chgData name="Mascha Theiler" userId="a0f496a5-efc4-4b52-959d-5e95987cae8c" providerId="ADAL" clId="{46BE184E-840E-48D3-B624-C448522A216F}" dt="2026-02-11T10:37:22.001" v="253"/>
          <ac:spMkLst>
            <pc:docMk/>
            <pc:sldMk cId="1155642287" sldId="141169015"/>
            <ac:spMk id="2" creationId="{5E3A953B-6A93-D5AC-34E4-BCFB6FEF7CA6}"/>
          </ac:spMkLst>
        </pc:spChg>
        <pc:spChg chg="mod">
          <ac:chgData name="Mascha Theiler" userId="a0f496a5-efc4-4b52-959d-5e95987cae8c" providerId="ADAL" clId="{46BE184E-840E-48D3-B624-C448522A216F}" dt="2026-02-11T10:37:29.027" v="294" actId="20577"/>
          <ac:spMkLst>
            <pc:docMk/>
            <pc:sldMk cId="1155642287" sldId="141169015"/>
            <ac:spMk id="5" creationId="{F0E250FD-73CD-1BD1-5815-C525C4B0DDE7}"/>
          </ac:spMkLst>
        </pc:spChg>
        <pc:spChg chg="mod">
          <ac:chgData name="Mascha Theiler" userId="a0f496a5-efc4-4b52-959d-5e95987cae8c" providerId="ADAL" clId="{46BE184E-840E-48D3-B624-C448522A216F}" dt="2026-02-11T10:37:47.574" v="304" actId="1036"/>
          <ac:spMkLst>
            <pc:docMk/>
            <pc:sldMk cId="1155642287" sldId="141169015"/>
            <ac:spMk id="7" creationId="{60B7567D-3D21-F2B5-A262-C68B78E9E9E1}"/>
          </ac:spMkLst>
        </pc:spChg>
        <pc:picChg chg="add mod">
          <ac:chgData name="Mascha Theiler" userId="a0f496a5-efc4-4b52-959d-5e95987cae8c" providerId="ADAL" clId="{46BE184E-840E-48D3-B624-C448522A216F}" dt="2026-02-11T10:38:09.331" v="347" actId="1038"/>
          <ac:picMkLst>
            <pc:docMk/>
            <pc:sldMk cId="1155642287" sldId="141169015"/>
            <ac:picMk id="3" creationId="{F746C515-8B8E-3E86-11C5-2675E5BE4B57}"/>
          </ac:picMkLst>
        </pc:picChg>
        <pc:picChg chg="add mod">
          <ac:chgData name="Mascha Theiler" userId="a0f496a5-efc4-4b52-959d-5e95987cae8c" providerId="ADAL" clId="{46BE184E-840E-48D3-B624-C448522A216F}" dt="2026-02-11T10:39:32.677" v="382" actId="1037"/>
          <ac:picMkLst>
            <pc:docMk/>
            <pc:sldMk cId="1155642287" sldId="141169015"/>
            <ac:picMk id="8" creationId="{8907E1D8-3390-E320-7A45-6CD8279B3A56}"/>
          </ac:picMkLst>
        </pc:picChg>
        <pc:picChg chg="add mod">
          <ac:chgData name="Mascha Theiler" userId="a0f496a5-efc4-4b52-959d-5e95987cae8c" providerId="ADAL" clId="{46BE184E-840E-48D3-B624-C448522A216F}" dt="2026-02-11T10:39:49.365" v="418" actId="1037"/>
          <ac:picMkLst>
            <pc:docMk/>
            <pc:sldMk cId="1155642287" sldId="141169015"/>
            <ac:picMk id="21" creationId="{A213234F-866D-1124-A84D-15B4B238ACBC}"/>
          </ac:picMkLst>
        </pc:picChg>
        <pc:picChg chg="add mod">
          <ac:chgData name="Mascha Theiler" userId="a0f496a5-efc4-4b52-959d-5e95987cae8c" providerId="ADAL" clId="{46BE184E-840E-48D3-B624-C448522A216F}" dt="2026-02-11T10:40:19.701" v="477" actId="1038"/>
          <ac:picMkLst>
            <pc:docMk/>
            <pc:sldMk cId="1155642287" sldId="141169015"/>
            <ac:picMk id="22" creationId="{92295D9B-EB8A-2275-D495-53ACDE1831E3}"/>
          </ac:picMkLst>
        </pc:picChg>
        <pc:picChg chg="add mod">
          <ac:chgData name="Mascha Theiler" userId="a0f496a5-efc4-4b52-959d-5e95987cae8c" providerId="ADAL" clId="{46BE184E-840E-48D3-B624-C448522A216F}" dt="2026-02-11T10:40:29.815" v="500" actId="1037"/>
          <ac:picMkLst>
            <pc:docMk/>
            <pc:sldMk cId="1155642287" sldId="141169015"/>
            <ac:picMk id="25" creationId="{B8567A27-2CA8-957D-A273-04D24584601F}"/>
          </ac:picMkLst>
        </pc:picChg>
        <pc:picChg chg="add mod">
          <ac:chgData name="Mascha Theiler" userId="a0f496a5-efc4-4b52-959d-5e95987cae8c" providerId="ADAL" clId="{46BE184E-840E-48D3-B624-C448522A216F}" dt="2026-02-11T10:41:02.264" v="561" actId="1038"/>
          <ac:picMkLst>
            <pc:docMk/>
            <pc:sldMk cId="1155642287" sldId="141169015"/>
            <ac:picMk id="26" creationId="{5C20181D-5D7C-178D-7EA0-FA88645E531E}"/>
          </ac:picMkLst>
        </pc:picChg>
        <pc:picChg chg="add mod">
          <ac:chgData name="Mascha Theiler" userId="a0f496a5-efc4-4b52-959d-5e95987cae8c" providerId="ADAL" clId="{46BE184E-840E-48D3-B624-C448522A216F}" dt="2026-02-11T10:41:56.757" v="577" actId="1036"/>
          <ac:picMkLst>
            <pc:docMk/>
            <pc:sldMk cId="1155642287" sldId="141169015"/>
            <ac:picMk id="1028" creationId="{7F5636D9-AA69-DB49-25B1-8808112B85F3}"/>
          </ac:picMkLst>
        </pc:picChg>
        <pc:cxnChg chg="mod">
          <ac:chgData name="Mascha Theiler" userId="a0f496a5-efc4-4b52-959d-5e95987cae8c" providerId="ADAL" clId="{46BE184E-840E-48D3-B624-C448522A216F}" dt="2026-02-11T10:39:28.857" v="350" actId="478"/>
          <ac:cxnSpMkLst>
            <pc:docMk/>
            <pc:sldMk cId="1155642287" sldId="141169015"/>
            <ac:cxnSpMk id="11" creationId="{8E771A76-C2B0-40E5-770C-E64315AC2A57}"/>
          </ac:cxnSpMkLst>
        </pc:cxnChg>
      </pc:sldChg>
      <pc:sldChg chg="modSp mod">
        <pc:chgData name="Mascha Theiler" userId="a0f496a5-efc4-4b52-959d-5e95987cae8c" providerId="ADAL" clId="{46BE184E-840E-48D3-B624-C448522A216F}" dt="2026-02-11T10:36:56.226" v="251" actId="11"/>
        <pc:sldMkLst>
          <pc:docMk/>
          <pc:sldMk cId="3920161085" sldId="141169016"/>
        </pc:sldMkLst>
        <pc:spChg chg="mod">
          <ac:chgData name="Mascha Theiler" userId="a0f496a5-efc4-4b52-959d-5e95987cae8c" providerId="ADAL" clId="{46BE184E-840E-48D3-B624-C448522A216F}" dt="2026-02-11T10:00:11.034" v="85"/>
          <ac:spMkLst>
            <pc:docMk/>
            <pc:sldMk cId="3920161085" sldId="141169016"/>
            <ac:spMk id="2" creationId="{70798453-C997-95A2-1CE2-DB06558C9443}"/>
          </ac:spMkLst>
        </pc:spChg>
        <pc:spChg chg="mod">
          <ac:chgData name="Mascha Theiler" userId="a0f496a5-efc4-4b52-959d-5e95987cae8c" providerId="ADAL" clId="{46BE184E-840E-48D3-B624-C448522A216F}" dt="2026-02-11T10:36:56.226" v="251" actId="11"/>
          <ac:spMkLst>
            <pc:docMk/>
            <pc:sldMk cId="3920161085" sldId="141169016"/>
            <ac:spMk id="3" creationId="{E1134C37-16BD-2DC0-EB07-DC15D0ECA40D}"/>
          </ac:spMkLst>
        </pc:spChg>
        <pc:spChg chg="mod">
          <ac:chgData name="Mascha Theiler" userId="a0f496a5-efc4-4b52-959d-5e95987cae8c" providerId="ADAL" clId="{46BE184E-840E-48D3-B624-C448522A216F}" dt="2026-02-11T10:00:20.606" v="104" actId="20577"/>
          <ac:spMkLst>
            <pc:docMk/>
            <pc:sldMk cId="3920161085" sldId="141169016"/>
            <ac:spMk id="5" creationId="{E43EBFF0-ABE3-9897-CEBC-1DB5F57EDFEE}"/>
          </ac:spMkLst>
        </pc:spChg>
      </pc:sldChg>
      <pc:sldChg chg="modSp mod">
        <pc:chgData name="Mascha Theiler" userId="a0f496a5-efc4-4b52-959d-5e95987cae8c" providerId="ADAL" clId="{46BE184E-840E-48D3-B624-C448522A216F}" dt="2026-02-11T10:20:15.855" v="123"/>
        <pc:sldMkLst>
          <pc:docMk/>
          <pc:sldMk cId="263958080" sldId="141169018"/>
        </pc:sldMkLst>
        <pc:spChg chg="mod">
          <ac:chgData name="Mascha Theiler" userId="a0f496a5-efc4-4b52-959d-5e95987cae8c" providerId="ADAL" clId="{46BE184E-840E-48D3-B624-C448522A216F}" dt="2026-02-11T10:20:15.855" v="123"/>
          <ac:spMkLst>
            <pc:docMk/>
            <pc:sldMk cId="263958080" sldId="141169018"/>
            <ac:spMk id="2" creationId="{1EC2DDDD-ACAF-61EF-B64D-250214EF3B1E}"/>
          </ac:spMkLst>
        </pc:spChg>
        <pc:spChg chg="mod">
          <ac:chgData name="Mascha Theiler" userId="a0f496a5-efc4-4b52-959d-5e95987cae8c" providerId="ADAL" clId="{46BE184E-840E-48D3-B624-C448522A216F}" dt="2026-02-11T10:20:03.231" v="121"/>
          <ac:spMkLst>
            <pc:docMk/>
            <pc:sldMk cId="263958080" sldId="141169018"/>
            <ac:spMk id="3" creationId="{5CF55C2E-5172-48EC-D8E3-6C4AEC2D483E}"/>
          </ac:spMkLst>
        </pc:spChg>
        <pc:spChg chg="mod">
          <ac:chgData name="Mascha Theiler" userId="a0f496a5-efc4-4b52-959d-5e95987cae8c" providerId="ADAL" clId="{46BE184E-840E-48D3-B624-C448522A216F}" dt="2026-02-11T09:57:24.089" v="83" actId="20577"/>
          <ac:spMkLst>
            <pc:docMk/>
            <pc:sldMk cId="263958080" sldId="141169018"/>
            <ac:spMk id="5" creationId="{384444AD-9323-FFE3-7A5A-933A50629F3B}"/>
          </ac:spMkLst>
        </pc:spChg>
      </pc:sldChg>
      <pc:sldChg chg="modSp mod">
        <pc:chgData name="Mascha Theiler" userId="a0f496a5-efc4-4b52-959d-5e95987cae8c" providerId="ADAL" clId="{46BE184E-840E-48D3-B624-C448522A216F}" dt="2026-02-16T12:48:59.105" v="2261"/>
        <pc:sldMkLst>
          <pc:docMk/>
          <pc:sldMk cId="970333773" sldId="141169019"/>
        </pc:sldMkLst>
        <pc:spChg chg="mod">
          <ac:chgData name="Mascha Theiler" userId="a0f496a5-efc4-4b52-959d-5e95987cae8c" providerId="ADAL" clId="{46BE184E-840E-48D3-B624-C448522A216F}" dt="2026-02-16T12:48:59.105" v="2261"/>
          <ac:spMkLst>
            <pc:docMk/>
            <pc:sldMk cId="970333773" sldId="141169019"/>
            <ac:spMk id="2" creationId="{0FD4C692-C4AE-9B18-53A3-7170A9E02079}"/>
          </ac:spMkLst>
        </pc:spChg>
        <pc:spChg chg="mod">
          <ac:chgData name="Mascha Theiler" userId="a0f496a5-efc4-4b52-959d-5e95987cae8c" providerId="ADAL" clId="{46BE184E-840E-48D3-B624-C448522A216F}" dt="2026-02-16T12:47:52.266" v="2217" actId="20577"/>
          <ac:spMkLst>
            <pc:docMk/>
            <pc:sldMk cId="970333773" sldId="141169019"/>
            <ac:spMk id="5" creationId="{42B35813-83D4-01C5-69CD-6825353FCFA1}"/>
          </ac:spMkLst>
        </pc:spChg>
      </pc:sldChg>
      <pc:sldChg chg="modSp mod">
        <pc:chgData name="Mascha Theiler" userId="a0f496a5-efc4-4b52-959d-5e95987cae8c" providerId="ADAL" clId="{46BE184E-840E-48D3-B624-C448522A216F}" dt="2026-02-16T10:43:45.660" v="1243"/>
        <pc:sldMkLst>
          <pc:docMk/>
          <pc:sldMk cId="4244083560" sldId="141169023"/>
        </pc:sldMkLst>
        <pc:spChg chg="mod">
          <ac:chgData name="Mascha Theiler" userId="a0f496a5-efc4-4b52-959d-5e95987cae8c" providerId="ADAL" clId="{46BE184E-840E-48D3-B624-C448522A216F}" dt="2026-02-16T10:40:46.510" v="1095" actId="20577"/>
          <ac:spMkLst>
            <pc:docMk/>
            <pc:sldMk cId="4244083560" sldId="141169023"/>
            <ac:spMk id="2" creationId="{245FE514-0448-EBBE-AF95-3ABE7FCD0CEB}"/>
          </ac:spMkLst>
        </pc:spChg>
        <pc:spChg chg="mod">
          <ac:chgData name="Mascha Theiler" userId="a0f496a5-efc4-4b52-959d-5e95987cae8c" providerId="ADAL" clId="{46BE184E-840E-48D3-B624-C448522A216F}" dt="2026-02-16T10:43:45.660" v="1243"/>
          <ac:spMkLst>
            <pc:docMk/>
            <pc:sldMk cId="4244083560" sldId="141169023"/>
            <ac:spMk id="3" creationId="{462C2AD0-58C9-86FD-2954-BF151915F4B7}"/>
          </ac:spMkLst>
        </pc:spChg>
        <pc:spChg chg="mod">
          <ac:chgData name="Mascha Theiler" userId="a0f496a5-efc4-4b52-959d-5e95987cae8c" providerId="ADAL" clId="{46BE184E-840E-48D3-B624-C448522A216F}" dt="2026-02-16T10:41:19.246" v="1138" actId="20577"/>
          <ac:spMkLst>
            <pc:docMk/>
            <pc:sldMk cId="4244083560" sldId="141169023"/>
            <ac:spMk id="5" creationId="{0B0C84DA-ED86-E2CA-FB80-3F7A74C44DA2}"/>
          </ac:spMkLst>
        </pc:spChg>
      </pc:sldChg>
      <pc:sldChg chg="addSp delSp modSp mod">
        <pc:chgData name="Mascha Theiler" userId="a0f496a5-efc4-4b52-959d-5e95987cae8c" providerId="ADAL" clId="{46BE184E-840E-48D3-B624-C448522A216F}" dt="2026-02-16T12:12:47.917" v="1793" actId="14100"/>
        <pc:sldMkLst>
          <pc:docMk/>
          <pc:sldMk cId="456965336" sldId="141169030"/>
        </pc:sldMkLst>
        <pc:spChg chg="mod">
          <ac:chgData name="Mascha Theiler" userId="a0f496a5-efc4-4b52-959d-5e95987cae8c" providerId="ADAL" clId="{46BE184E-840E-48D3-B624-C448522A216F}" dt="2026-02-16T12:11:53.739" v="1767"/>
          <ac:spMkLst>
            <pc:docMk/>
            <pc:sldMk cId="456965336" sldId="141169030"/>
            <ac:spMk id="2" creationId="{34685736-61B6-CE80-8A52-EE22E5F43118}"/>
          </ac:spMkLst>
        </pc:spChg>
        <pc:spChg chg="mod">
          <ac:chgData name="Mascha Theiler" userId="a0f496a5-efc4-4b52-959d-5e95987cae8c" providerId="ADAL" clId="{46BE184E-840E-48D3-B624-C448522A216F}" dt="2026-02-16T12:12:22.186" v="1788"/>
          <ac:spMkLst>
            <pc:docMk/>
            <pc:sldMk cId="456965336" sldId="141169030"/>
            <ac:spMk id="3" creationId="{4FE1CF0E-4B01-B90D-F8A0-88AF0DD11809}"/>
          </ac:spMkLst>
        </pc:spChg>
        <pc:spChg chg="mod">
          <ac:chgData name="Mascha Theiler" userId="a0f496a5-efc4-4b52-959d-5e95987cae8c" providerId="ADAL" clId="{46BE184E-840E-48D3-B624-C448522A216F}" dt="2026-02-16T12:11:59.075" v="1786" actId="20577"/>
          <ac:spMkLst>
            <pc:docMk/>
            <pc:sldMk cId="456965336" sldId="141169030"/>
            <ac:spMk id="5" creationId="{4F9685C7-29B0-570E-136F-AEB764DD2D08}"/>
          </ac:spMkLst>
        </pc:spChg>
        <pc:picChg chg="del">
          <ac:chgData name="Mascha Theiler" userId="a0f496a5-efc4-4b52-959d-5e95987cae8c" providerId="ADAL" clId="{46BE184E-840E-48D3-B624-C448522A216F}" dt="2026-02-16T12:12:38.436" v="1789" actId="478"/>
          <ac:picMkLst>
            <pc:docMk/>
            <pc:sldMk cId="456965336" sldId="141169030"/>
            <ac:picMk id="7" creationId="{0026EFED-55FF-EDDC-A909-93CF90A03770}"/>
          </ac:picMkLst>
        </pc:picChg>
        <pc:picChg chg="add mod">
          <ac:chgData name="Mascha Theiler" userId="a0f496a5-efc4-4b52-959d-5e95987cae8c" providerId="ADAL" clId="{46BE184E-840E-48D3-B624-C448522A216F}" dt="2026-02-16T12:12:47.917" v="1793" actId="14100"/>
          <ac:picMkLst>
            <pc:docMk/>
            <pc:sldMk cId="456965336" sldId="141169030"/>
            <ac:picMk id="8" creationId="{E199626F-59E5-F2DE-408C-2761CBEA9EBC}"/>
          </ac:picMkLst>
        </pc:picChg>
      </pc:sldChg>
      <pc:sldChg chg="addSp delSp modSp mod">
        <pc:chgData name="Mascha Theiler" userId="a0f496a5-efc4-4b52-959d-5e95987cae8c" providerId="ADAL" clId="{46BE184E-840E-48D3-B624-C448522A216F}" dt="2026-02-16T12:11:44.030" v="1766"/>
        <pc:sldMkLst>
          <pc:docMk/>
          <pc:sldMk cId="3546436012" sldId="141169031"/>
        </pc:sldMkLst>
        <pc:spChg chg="mod">
          <ac:chgData name="Mascha Theiler" userId="a0f496a5-efc4-4b52-959d-5e95987cae8c" providerId="ADAL" clId="{46BE184E-840E-48D3-B624-C448522A216F}" dt="2026-02-16T12:10:36.688" v="1740"/>
          <ac:spMkLst>
            <pc:docMk/>
            <pc:sldMk cId="3546436012" sldId="141169031"/>
            <ac:spMk id="2" creationId="{A39C90AE-CDFB-6A7D-3FEE-11DFD0092C7C}"/>
          </ac:spMkLst>
        </pc:spChg>
        <pc:spChg chg="mod">
          <ac:chgData name="Mascha Theiler" userId="a0f496a5-efc4-4b52-959d-5e95987cae8c" providerId="ADAL" clId="{46BE184E-840E-48D3-B624-C448522A216F}" dt="2026-02-16T12:11:44.030" v="1766"/>
          <ac:spMkLst>
            <pc:docMk/>
            <pc:sldMk cId="3546436012" sldId="141169031"/>
            <ac:spMk id="3" creationId="{FECF92F6-FAE9-36FE-931D-F00BF4E4E908}"/>
          </ac:spMkLst>
        </pc:spChg>
        <pc:spChg chg="mod">
          <ac:chgData name="Mascha Theiler" userId="a0f496a5-efc4-4b52-959d-5e95987cae8c" providerId="ADAL" clId="{46BE184E-840E-48D3-B624-C448522A216F}" dt="2026-02-16T12:10:51.922" v="1760" actId="20577"/>
          <ac:spMkLst>
            <pc:docMk/>
            <pc:sldMk cId="3546436012" sldId="141169031"/>
            <ac:spMk id="5" creationId="{5FBEC0C1-16D9-622D-31BE-45E79636D7A7}"/>
          </ac:spMkLst>
        </pc:spChg>
        <pc:picChg chg="add mod">
          <ac:chgData name="Mascha Theiler" userId="a0f496a5-efc4-4b52-959d-5e95987cae8c" providerId="ADAL" clId="{46BE184E-840E-48D3-B624-C448522A216F}" dt="2026-02-16T12:11:13.236" v="1765" actId="1076"/>
          <ac:picMkLst>
            <pc:docMk/>
            <pc:sldMk cId="3546436012" sldId="141169031"/>
            <ac:picMk id="7" creationId="{0D8AC656-CC94-B618-7DBA-5A6655A98420}"/>
          </ac:picMkLst>
        </pc:picChg>
        <pc:picChg chg="del">
          <ac:chgData name="Mascha Theiler" userId="a0f496a5-efc4-4b52-959d-5e95987cae8c" providerId="ADAL" clId="{46BE184E-840E-48D3-B624-C448522A216F}" dt="2026-02-16T12:11:07.153" v="1761" actId="478"/>
          <ac:picMkLst>
            <pc:docMk/>
            <pc:sldMk cId="3546436012" sldId="141169031"/>
            <ac:picMk id="9" creationId="{19F8AB4A-0261-3EDE-D1E7-B2C6249F8CDE}"/>
          </ac:picMkLst>
        </pc:picChg>
      </pc:sldChg>
      <pc:sldChg chg="addSp delSp modSp mod">
        <pc:chgData name="Mascha Theiler" userId="a0f496a5-efc4-4b52-959d-5e95987cae8c" providerId="ADAL" clId="{46BE184E-840E-48D3-B624-C448522A216F}" dt="2026-02-16T12:10:27.048" v="1739"/>
        <pc:sldMkLst>
          <pc:docMk/>
          <pc:sldMk cId="1703167076" sldId="141169032"/>
        </pc:sldMkLst>
        <pc:spChg chg="mod">
          <ac:chgData name="Mascha Theiler" userId="a0f496a5-efc4-4b52-959d-5e95987cae8c" providerId="ADAL" clId="{46BE184E-840E-48D3-B624-C448522A216F}" dt="2026-02-16T12:05:36.445" v="1680"/>
          <ac:spMkLst>
            <pc:docMk/>
            <pc:sldMk cId="1703167076" sldId="141169032"/>
            <ac:spMk id="2" creationId="{A0F70220-CADE-5296-261D-87446E5A7C76}"/>
          </ac:spMkLst>
        </pc:spChg>
        <pc:spChg chg="mod">
          <ac:chgData name="Mascha Theiler" userId="a0f496a5-efc4-4b52-959d-5e95987cae8c" providerId="ADAL" clId="{46BE184E-840E-48D3-B624-C448522A216F}" dt="2026-02-16T12:10:27.048" v="1739"/>
          <ac:spMkLst>
            <pc:docMk/>
            <pc:sldMk cId="1703167076" sldId="141169032"/>
            <ac:spMk id="3" creationId="{FAD49899-989B-6AAC-A94E-F97009E487E0}"/>
          </ac:spMkLst>
        </pc:spChg>
        <pc:spChg chg="mod">
          <ac:chgData name="Mascha Theiler" userId="a0f496a5-efc4-4b52-959d-5e95987cae8c" providerId="ADAL" clId="{46BE184E-840E-48D3-B624-C448522A216F}" dt="2026-02-16T10:48:01.494" v="1503" actId="20577"/>
          <ac:spMkLst>
            <pc:docMk/>
            <pc:sldMk cId="1703167076" sldId="141169032"/>
            <ac:spMk id="5" creationId="{F8E7F4C6-C465-FF14-8114-B102710E8BEA}"/>
          </ac:spMkLst>
        </pc:spChg>
        <pc:picChg chg="del">
          <ac:chgData name="Mascha Theiler" userId="a0f496a5-efc4-4b52-959d-5e95987cae8c" providerId="ADAL" clId="{46BE184E-840E-48D3-B624-C448522A216F}" dt="2026-02-16T12:06:20.944" v="1681" actId="478"/>
          <ac:picMkLst>
            <pc:docMk/>
            <pc:sldMk cId="1703167076" sldId="141169032"/>
            <ac:picMk id="7" creationId="{A6084793-38BE-40AE-75E7-C08255743614}"/>
          </ac:picMkLst>
        </pc:picChg>
        <pc:picChg chg="add mod">
          <ac:chgData name="Mascha Theiler" userId="a0f496a5-efc4-4b52-959d-5e95987cae8c" providerId="ADAL" clId="{46BE184E-840E-48D3-B624-C448522A216F}" dt="2026-02-16T12:06:28.053" v="1684" actId="1076"/>
          <ac:picMkLst>
            <pc:docMk/>
            <pc:sldMk cId="1703167076" sldId="141169032"/>
            <ac:picMk id="8" creationId="{4C79F077-DC0E-2201-6EF7-4DC56AB74B45}"/>
          </ac:picMkLst>
        </pc:picChg>
      </pc:sldChg>
      <pc:sldChg chg="modSp mod">
        <pc:chgData name="Mascha Theiler" userId="a0f496a5-efc4-4b52-959d-5e95987cae8c" providerId="ADAL" clId="{46BE184E-840E-48D3-B624-C448522A216F}" dt="2026-02-11T10:51:55.338" v="794" actId="20577"/>
        <pc:sldMkLst>
          <pc:docMk/>
          <pc:sldMk cId="4159529470" sldId="141169033"/>
        </pc:sldMkLst>
        <pc:spChg chg="mod">
          <ac:chgData name="Mascha Theiler" userId="a0f496a5-efc4-4b52-959d-5e95987cae8c" providerId="ADAL" clId="{46BE184E-840E-48D3-B624-C448522A216F}" dt="2026-02-11T10:51:55.338" v="794" actId="20577"/>
          <ac:spMkLst>
            <pc:docMk/>
            <pc:sldMk cId="4159529470" sldId="141169033"/>
            <ac:spMk id="2" creationId="{06E4DFF4-07C1-66C5-177D-EBE8903038A3}"/>
          </ac:spMkLst>
        </pc:spChg>
        <pc:spChg chg="mod">
          <ac:chgData name="Mascha Theiler" userId="a0f496a5-efc4-4b52-959d-5e95987cae8c" providerId="ADAL" clId="{46BE184E-840E-48D3-B624-C448522A216F}" dt="2026-02-11T10:50:24.346" v="722"/>
          <ac:spMkLst>
            <pc:docMk/>
            <pc:sldMk cId="4159529470" sldId="141169033"/>
            <ac:spMk id="5" creationId="{3D6DD4E4-D01C-5CE1-D41A-E8998328253F}"/>
          </ac:spMkLst>
        </pc:spChg>
        <pc:spChg chg="mod">
          <ac:chgData name="Mascha Theiler" userId="a0f496a5-efc4-4b52-959d-5e95987cae8c" providerId="ADAL" clId="{46BE184E-840E-48D3-B624-C448522A216F}" dt="2026-02-11T10:48:19.215" v="655" actId="20577"/>
          <ac:spMkLst>
            <pc:docMk/>
            <pc:sldMk cId="4159529470" sldId="141169033"/>
            <ac:spMk id="6" creationId="{29A180B1-9D69-17D6-D158-68B2520FFE5D}"/>
          </ac:spMkLst>
        </pc:spChg>
        <pc:spChg chg="mod">
          <ac:chgData name="Mascha Theiler" userId="a0f496a5-efc4-4b52-959d-5e95987cae8c" providerId="ADAL" clId="{46BE184E-840E-48D3-B624-C448522A216F}" dt="2026-02-11T10:48:30.958" v="706" actId="20577"/>
          <ac:spMkLst>
            <pc:docMk/>
            <pc:sldMk cId="4159529470" sldId="141169033"/>
            <ac:spMk id="8" creationId="{35D35928-009C-C344-EBCB-58CEA310FB9F}"/>
          </ac:spMkLst>
        </pc:spChg>
      </pc:sldChg>
      <pc:sldChg chg="modSp mod">
        <pc:chgData name="Mascha Theiler" userId="a0f496a5-efc4-4b52-959d-5e95987cae8c" providerId="ADAL" clId="{46BE184E-840E-48D3-B624-C448522A216F}" dt="2026-02-11T10:53:30.671" v="807"/>
        <pc:sldMkLst>
          <pc:docMk/>
          <pc:sldMk cId="987276716" sldId="141169034"/>
        </pc:sldMkLst>
        <pc:spChg chg="mod">
          <ac:chgData name="Mascha Theiler" userId="a0f496a5-efc4-4b52-959d-5e95987cae8c" providerId="ADAL" clId="{46BE184E-840E-48D3-B624-C448522A216F}" dt="2026-02-11T10:52:00.903" v="797" actId="20577"/>
          <ac:spMkLst>
            <pc:docMk/>
            <pc:sldMk cId="987276716" sldId="141169034"/>
            <ac:spMk id="2" creationId="{81EB80DA-5915-9586-B43D-8D831AAE8406}"/>
          </ac:spMkLst>
        </pc:spChg>
        <pc:spChg chg="mod">
          <ac:chgData name="Mascha Theiler" userId="a0f496a5-efc4-4b52-959d-5e95987cae8c" providerId="ADAL" clId="{46BE184E-840E-48D3-B624-C448522A216F}" dt="2026-02-11T10:53:30.671" v="807"/>
          <ac:spMkLst>
            <pc:docMk/>
            <pc:sldMk cId="987276716" sldId="141169034"/>
            <ac:spMk id="5" creationId="{4D6303A5-8B61-D9BE-CD32-A8EEBB002577}"/>
          </ac:spMkLst>
        </pc:spChg>
        <pc:spChg chg="mod">
          <ac:chgData name="Mascha Theiler" userId="a0f496a5-efc4-4b52-959d-5e95987cae8c" providerId="ADAL" clId="{46BE184E-840E-48D3-B624-C448522A216F}" dt="2026-02-11T10:50:54.100" v="781" actId="20577"/>
          <ac:spMkLst>
            <pc:docMk/>
            <pc:sldMk cId="987276716" sldId="141169034"/>
            <ac:spMk id="6" creationId="{DAECA007-40AE-E0C4-FC1D-059E8A9E66C3}"/>
          </ac:spMkLst>
        </pc:spChg>
        <pc:spChg chg="mod">
          <ac:chgData name="Mascha Theiler" userId="a0f496a5-efc4-4b52-959d-5e95987cae8c" providerId="ADAL" clId="{46BE184E-840E-48D3-B624-C448522A216F}" dt="2026-02-11T10:50:40.650" v="774" actId="20577"/>
          <ac:spMkLst>
            <pc:docMk/>
            <pc:sldMk cId="987276716" sldId="141169034"/>
            <ac:spMk id="8" creationId="{42F7AC38-5C17-9009-0234-E5A5B1C6D7BE}"/>
          </ac:spMkLst>
        </pc:spChg>
      </pc:sldChg>
      <pc:sldChg chg="modSp mod">
        <pc:chgData name="Mascha Theiler" userId="a0f496a5-efc4-4b52-959d-5e95987cae8c" providerId="ADAL" clId="{46BE184E-840E-48D3-B624-C448522A216F}" dt="2026-02-11T11:13:00.842" v="932" actId="20577"/>
        <pc:sldMkLst>
          <pc:docMk/>
          <pc:sldMk cId="3116009225" sldId="141169035"/>
        </pc:sldMkLst>
        <pc:spChg chg="mod">
          <ac:chgData name="Mascha Theiler" userId="a0f496a5-efc4-4b52-959d-5e95987cae8c" providerId="ADAL" clId="{46BE184E-840E-48D3-B624-C448522A216F}" dt="2026-02-11T11:00:55.572" v="852" actId="20577"/>
          <ac:spMkLst>
            <pc:docMk/>
            <pc:sldMk cId="3116009225" sldId="141169035"/>
            <ac:spMk id="2" creationId="{99963632-DD72-F386-38AB-6F6FACB74223}"/>
          </ac:spMkLst>
        </pc:spChg>
        <pc:spChg chg="mod">
          <ac:chgData name="Mascha Theiler" userId="a0f496a5-efc4-4b52-959d-5e95987cae8c" providerId="ADAL" clId="{46BE184E-840E-48D3-B624-C448522A216F}" dt="2026-02-11T11:13:00.842" v="932" actId="20577"/>
          <ac:spMkLst>
            <pc:docMk/>
            <pc:sldMk cId="3116009225" sldId="141169035"/>
            <ac:spMk id="3" creationId="{FB4A490D-E7D3-838E-41A7-EC54A5F677F3}"/>
          </ac:spMkLst>
        </pc:spChg>
        <pc:spChg chg="mod">
          <ac:chgData name="Mascha Theiler" userId="a0f496a5-efc4-4b52-959d-5e95987cae8c" providerId="ADAL" clId="{46BE184E-840E-48D3-B624-C448522A216F}" dt="2026-02-11T10:53:47.706" v="827" actId="20577"/>
          <ac:spMkLst>
            <pc:docMk/>
            <pc:sldMk cId="3116009225" sldId="141169035"/>
            <ac:spMk id="5" creationId="{1608E216-89E5-EBFA-82E0-DCC683D41271}"/>
          </ac:spMkLst>
        </pc:spChg>
      </pc:sldChg>
      <pc:sldChg chg="modSp mod">
        <pc:chgData name="Mascha Theiler" userId="a0f496a5-efc4-4b52-959d-5e95987cae8c" providerId="ADAL" clId="{46BE184E-840E-48D3-B624-C448522A216F}" dt="2026-02-11T11:16:43.764" v="970" actId="1035"/>
        <pc:sldMkLst>
          <pc:docMk/>
          <pc:sldMk cId="784698906" sldId="141169036"/>
        </pc:sldMkLst>
        <pc:spChg chg="mod">
          <ac:chgData name="Mascha Theiler" userId="a0f496a5-efc4-4b52-959d-5e95987cae8c" providerId="ADAL" clId="{46BE184E-840E-48D3-B624-C448522A216F}" dt="2026-02-11T11:01:02.210" v="858" actId="20577"/>
          <ac:spMkLst>
            <pc:docMk/>
            <pc:sldMk cId="784698906" sldId="141169036"/>
            <ac:spMk id="2" creationId="{01D35CEA-E7BF-753E-839F-F23A4F39F1AB}"/>
          </ac:spMkLst>
        </pc:spChg>
        <pc:spChg chg="mod">
          <ac:chgData name="Mascha Theiler" userId="a0f496a5-efc4-4b52-959d-5e95987cae8c" providerId="ADAL" clId="{46BE184E-840E-48D3-B624-C448522A216F}" dt="2026-02-11T11:16:43.764" v="970" actId="1035"/>
          <ac:spMkLst>
            <pc:docMk/>
            <pc:sldMk cId="784698906" sldId="141169036"/>
            <ac:spMk id="3" creationId="{3881782E-A784-040F-7C86-17DA3B339CCB}"/>
          </ac:spMkLst>
        </pc:spChg>
        <pc:spChg chg="mod">
          <ac:chgData name="Mascha Theiler" userId="a0f496a5-efc4-4b52-959d-5e95987cae8c" providerId="ADAL" clId="{46BE184E-840E-48D3-B624-C448522A216F}" dt="2026-02-11T10:53:53.721" v="846" actId="20577"/>
          <ac:spMkLst>
            <pc:docMk/>
            <pc:sldMk cId="784698906" sldId="141169036"/>
            <ac:spMk id="5" creationId="{43CE4CB0-480D-C853-A6FC-FA5AD9AA0296}"/>
          </ac:spMkLst>
        </pc:spChg>
      </pc:sldChg>
      <pc:sldChg chg="modSp mod">
        <pc:chgData name="Mascha Theiler" userId="a0f496a5-efc4-4b52-959d-5e95987cae8c" providerId="ADAL" clId="{46BE184E-840E-48D3-B624-C448522A216F}" dt="2026-02-11T11:20:21.443" v="988" actId="20577"/>
        <pc:sldMkLst>
          <pc:docMk/>
          <pc:sldMk cId="1031806278" sldId="141169037"/>
        </pc:sldMkLst>
        <pc:spChg chg="mod">
          <ac:chgData name="Mascha Theiler" userId="a0f496a5-efc4-4b52-959d-5e95987cae8c" providerId="ADAL" clId="{46BE184E-840E-48D3-B624-C448522A216F}" dt="2026-02-11T11:01:15.602" v="864" actId="20577"/>
          <ac:spMkLst>
            <pc:docMk/>
            <pc:sldMk cId="1031806278" sldId="141169037"/>
            <ac:spMk id="2" creationId="{17E17977-6CC5-D64D-123E-482EEA690362}"/>
          </ac:spMkLst>
        </pc:spChg>
        <pc:spChg chg="mod">
          <ac:chgData name="Mascha Theiler" userId="a0f496a5-efc4-4b52-959d-5e95987cae8c" providerId="ADAL" clId="{46BE184E-840E-48D3-B624-C448522A216F}" dt="2026-02-11T11:20:21.443" v="988" actId="20577"/>
          <ac:spMkLst>
            <pc:docMk/>
            <pc:sldMk cId="1031806278" sldId="141169037"/>
            <ac:spMk id="3" creationId="{160E44C5-3EAF-9F68-373F-F075547625D2}"/>
          </ac:spMkLst>
        </pc:spChg>
        <pc:spChg chg="mod">
          <ac:chgData name="Mascha Theiler" userId="a0f496a5-efc4-4b52-959d-5e95987cae8c" providerId="ADAL" clId="{46BE184E-840E-48D3-B624-C448522A216F}" dt="2026-02-11T11:01:37.168" v="893" actId="20577"/>
          <ac:spMkLst>
            <pc:docMk/>
            <pc:sldMk cId="1031806278" sldId="141169037"/>
            <ac:spMk id="5" creationId="{9F2C2D74-00FE-CABF-328E-D11A9F7263CE}"/>
          </ac:spMkLst>
        </pc:spChg>
      </pc:sldChg>
      <pc:sldChg chg="modSp mod">
        <pc:chgData name="Mascha Theiler" userId="a0f496a5-efc4-4b52-959d-5e95987cae8c" providerId="ADAL" clId="{46BE184E-840E-48D3-B624-C448522A216F}" dt="2026-02-11T11:21:52.152" v="1002" actId="20577"/>
        <pc:sldMkLst>
          <pc:docMk/>
          <pc:sldMk cId="932686559" sldId="141169038"/>
        </pc:sldMkLst>
        <pc:spChg chg="mod">
          <ac:chgData name="Mascha Theiler" userId="a0f496a5-efc4-4b52-959d-5e95987cae8c" providerId="ADAL" clId="{46BE184E-840E-48D3-B624-C448522A216F}" dt="2026-02-11T11:01:23.489" v="874" actId="20577"/>
          <ac:spMkLst>
            <pc:docMk/>
            <pc:sldMk cId="932686559" sldId="141169038"/>
            <ac:spMk id="2" creationId="{D2A99A2D-3FEB-D433-F9E5-5ED26240D7F1}"/>
          </ac:spMkLst>
        </pc:spChg>
        <pc:spChg chg="mod">
          <ac:chgData name="Mascha Theiler" userId="a0f496a5-efc4-4b52-959d-5e95987cae8c" providerId="ADAL" clId="{46BE184E-840E-48D3-B624-C448522A216F}" dt="2026-02-11T11:21:52.152" v="1002" actId="20577"/>
          <ac:spMkLst>
            <pc:docMk/>
            <pc:sldMk cId="932686559" sldId="141169038"/>
            <ac:spMk id="3" creationId="{192006DF-4F24-CD15-8428-6F6C3CEF2FA4}"/>
          </ac:spMkLst>
        </pc:spChg>
        <pc:spChg chg="mod">
          <ac:chgData name="Mascha Theiler" userId="a0f496a5-efc4-4b52-959d-5e95987cae8c" providerId="ADAL" clId="{46BE184E-840E-48D3-B624-C448522A216F}" dt="2026-02-11T11:01:43.361" v="912" actId="20577"/>
          <ac:spMkLst>
            <pc:docMk/>
            <pc:sldMk cId="932686559" sldId="141169038"/>
            <ac:spMk id="5" creationId="{2C137C5A-521A-86B4-56B7-8F8D573486AE}"/>
          </ac:spMkLst>
        </pc:spChg>
      </pc:sldChg>
      <pc:sldChg chg="modSp mod">
        <pc:chgData name="Mascha Theiler" userId="a0f496a5-efc4-4b52-959d-5e95987cae8c" providerId="ADAL" clId="{46BE184E-840E-48D3-B624-C448522A216F}" dt="2026-02-16T10:44:55.560" v="1291" actId="20577"/>
        <pc:sldMkLst>
          <pc:docMk/>
          <pc:sldMk cId="1929064715" sldId="141169040"/>
        </pc:sldMkLst>
        <pc:spChg chg="mod">
          <ac:chgData name="Mascha Theiler" userId="a0f496a5-efc4-4b52-959d-5e95987cae8c" providerId="ADAL" clId="{46BE184E-840E-48D3-B624-C448522A216F}" dt="2026-02-16T10:40:56.266" v="1109" actId="20577"/>
          <ac:spMkLst>
            <pc:docMk/>
            <pc:sldMk cId="1929064715" sldId="141169040"/>
            <ac:spMk id="2" creationId="{B77B5516-EAF4-003E-24C0-956474E11D03}"/>
          </ac:spMkLst>
        </pc:spChg>
        <pc:spChg chg="mod">
          <ac:chgData name="Mascha Theiler" userId="a0f496a5-efc4-4b52-959d-5e95987cae8c" providerId="ADAL" clId="{46BE184E-840E-48D3-B624-C448522A216F}" dt="2026-02-16T10:44:55.560" v="1291" actId="20577"/>
          <ac:spMkLst>
            <pc:docMk/>
            <pc:sldMk cId="1929064715" sldId="141169040"/>
            <ac:spMk id="5" creationId="{AF125FF6-CA47-5DA1-233A-158380C899E9}"/>
          </ac:spMkLst>
        </pc:spChg>
        <pc:spChg chg="mod">
          <ac:chgData name="Mascha Theiler" userId="a0f496a5-efc4-4b52-959d-5e95987cae8c" providerId="ADAL" clId="{46BE184E-840E-48D3-B624-C448522A216F}" dt="2026-02-16T10:41:00.363" v="1119" actId="20577"/>
          <ac:spMkLst>
            <pc:docMk/>
            <pc:sldMk cId="1929064715" sldId="141169040"/>
            <ac:spMk id="6" creationId="{DDF74B79-E889-67B6-3E7E-E2DF1595FB28}"/>
          </ac:spMkLst>
        </pc:spChg>
        <pc:spChg chg="mod">
          <ac:chgData name="Mascha Theiler" userId="a0f496a5-efc4-4b52-959d-5e95987cae8c" providerId="ADAL" clId="{46BE184E-840E-48D3-B624-C448522A216F}" dt="2026-02-16T10:44:22.415" v="1284" actId="20577"/>
          <ac:spMkLst>
            <pc:docMk/>
            <pc:sldMk cId="1929064715" sldId="141169040"/>
            <ac:spMk id="8" creationId="{61D5F1A0-6358-C261-B82B-A30046216F82}"/>
          </ac:spMkLst>
        </pc:spChg>
      </pc:sldChg>
      <pc:sldChg chg="modSp mod">
        <pc:chgData name="Mascha Theiler" userId="a0f496a5-efc4-4b52-959d-5e95987cae8c" providerId="ADAL" clId="{46BE184E-840E-48D3-B624-C448522A216F}" dt="2026-02-16T10:46:46.644" v="1339" actId="20577"/>
        <pc:sldMkLst>
          <pc:docMk/>
          <pc:sldMk cId="4435643" sldId="141169041"/>
        </pc:sldMkLst>
        <pc:spChg chg="mod">
          <ac:chgData name="Mascha Theiler" userId="a0f496a5-efc4-4b52-959d-5e95987cae8c" providerId="ADAL" clId="{46BE184E-840E-48D3-B624-C448522A216F}" dt="2026-02-16T10:45:12.929" v="1301" actId="20577"/>
          <ac:spMkLst>
            <pc:docMk/>
            <pc:sldMk cId="4435643" sldId="141169041"/>
            <ac:spMk id="2" creationId="{D5F0A3B3-FD89-84A6-7A12-70F0689C6CCF}"/>
          </ac:spMkLst>
        </pc:spChg>
        <pc:spChg chg="mod">
          <ac:chgData name="Mascha Theiler" userId="a0f496a5-efc4-4b52-959d-5e95987cae8c" providerId="ADAL" clId="{46BE184E-840E-48D3-B624-C448522A216F}" dt="2026-02-16T10:46:31.873" v="1317"/>
          <ac:spMkLst>
            <pc:docMk/>
            <pc:sldMk cId="4435643" sldId="141169041"/>
            <ac:spMk id="5" creationId="{789E40F6-37CC-CA62-C60C-4959A39A82AD}"/>
          </ac:spMkLst>
        </pc:spChg>
        <pc:spChg chg="mod">
          <ac:chgData name="Mascha Theiler" userId="a0f496a5-efc4-4b52-959d-5e95987cae8c" providerId="ADAL" clId="{46BE184E-840E-48D3-B624-C448522A216F}" dt="2026-02-16T10:45:17.427" v="1308" actId="20577"/>
          <ac:spMkLst>
            <pc:docMk/>
            <pc:sldMk cId="4435643" sldId="141169041"/>
            <ac:spMk id="6" creationId="{7457FCB9-E756-95A1-8532-7456F88118EA}"/>
          </ac:spMkLst>
        </pc:spChg>
        <pc:spChg chg="mod">
          <ac:chgData name="Mascha Theiler" userId="a0f496a5-efc4-4b52-959d-5e95987cae8c" providerId="ADAL" clId="{46BE184E-840E-48D3-B624-C448522A216F}" dt="2026-02-16T10:46:46.644" v="1339" actId="20577"/>
          <ac:spMkLst>
            <pc:docMk/>
            <pc:sldMk cId="4435643" sldId="141169041"/>
            <ac:spMk id="8" creationId="{FDB8ACDA-3ACD-9C2A-EFD9-9F59A937EB49}"/>
          </ac:spMkLst>
        </pc:spChg>
      </pc:sldChg>
      <pc:sldChg chg="modSp mod">
        <pc:chgData name="Mascha Theiler" userId="a0f496a5-efc4-4b52-959d-5e95987cae8c" providerId="ADAL" clId="{46BE184E-840E-48D3-B624-C448522A216F}" dt="2026-02-16T10:59:47.340" v="1530"/>
        <pc:sldMkLst>
          <pc:docMk/>
          <pc:sldMk cId="3494254913" sldId="141169042"/>
        </pc:sldMkLst>
        <pc:spChg chg="mod">
          <ac:chgData name="Mascha Theiler" userId="a0f496a5-efc4-4b52-959d-5e95987cae8c" providerId="ADAL" clId="{46BE184E-840E-48D3-B624-C448522A216F}" dt="2026-02-16T10:47:07.892" v="1345" actId="20577"/>
          <ac:spMkLst>
            <pc:docMk/>
            <pc:sldMk cId="3494254913" sldId="141169042"/>
            <ac:spMk id="2" creationId="{82B8E41A-52F3-EBA3-4DF4-0F36CB6FB55D}"/>
          </ac:spMkLst>
        </pc:spChg>
        <pc:spChg chg="mod">
          <ac:chgData name="Mascha Theiler" userId="a0f496a5-efc4-4b52-959d-5e95987cae8c" providerId="ADAL" clId="{46BE184E-840E-48D3-B624-C448522A216F}" dt="2026-02-16T10:59:47.340" v="1530"/>
          <ac:spMkLst>
            <pc:docMk/>
            <pc:sldMk cId="3494254913" sldId="141169042"/>
            <ac:spMk id="3" creationId="{522B4A4D-C534-C2B4-03F7-D2C2EE434C72}"/>
          </ac:spMkLst>
        </pc:spChg>
        <pc:spChg chg="mod">
          <ac:chgData name="Mascha Theiler" userId="a0f496a5-efc4-4b52-959d-5e95987cae8c" providerId="ADAL" clId="{46BE184E-840E-48D3-B624-C448522A216F}" dt="2026-02-16T10:47:35.204" v="1380" actId="20577"/>
          <ac:spMkLst>
            <pc:docMk/>
            <pc:sldMk cId="3494254913" sldId="141169042"/>
            <ac:spMk id="5" creationId="{20A52349-D492-11EA-E83C-B12B14AA681B}"/>
          </ac:spMkLst>
        </pc:spChg>
      </pc:sldChg>
      <pc:sldChg chg="modSp mod">
        <pc:chgData name="Mascha Theiler" userId="a0f496a5-efc4-4b52-959d-5e95987cae8c" providerId="ADAL" clId="{46BE184E-840E-48D3-B624-C448522A216F}" dt="2026-02-16T12:03:32.509" v="1665" actId="20577"/>
        <pc:sldMkLst>
          <pc:docMk/>
          <pc:sldMk cId="4097212960" sldId="141169043"/>
        </pc:sldMkLst>
        <pc:spChg chg="mod">
          <ac:chgData name="Mascha Theiler" userId="a0f496a5-efc4-4b52-959d-5e95987cae8c" providerId="ADAL" clId="{46BE184E-840E-48D3-B624-C448522A216F}" dt="2026-02-16T10:47:16.084" v="1351" actId="20577"/>
          <ac:spMkLst>
            <pc:docMk/>
            <pc:sldMk cId="4097212960" sldId="141169043"/>
            <ac:spMk id="2" creationId="{7464DA44-B459-FA20-1D3F-BD86CFD2091D}"/>
          </ac:spMkLst>
        </pc:spChg>
        <pc:spChg chg="mod">
          <ac:chgData name="Mascha Theiler" userId="a0f496a5-efc4-4b52-959d-5e95987cae8c" providerId="ADAL" clId="{46BE184E-840E-48D3-B624-C448522A216F}" dt="2026-02-16T12:03:32.509" v="1665" actId="20577"/>
          <ac:spMkLst>
            <pc:docMk/>
            <pc:sldMk cId="4097212960" sldId="141169043"/>
            <ac:spMk id="3" creationId="{AEBE0185-B548-976D-F778-B530CD89038A}"/>
          </ac:spMkLst>
        </pc:spChg>
        <pc:spChg chg="mod">
          <ac:chgData name="Mascha Theiler" userId="a0f496a5-efc4-4b52-959d-5e95987cae8c" providerId="ADAL" clId="{46BE184E-840E-48D3-B624-C448522A216F}" dt="2026-02-16T10:47:45.479" v="1421" actId="20577"/>
          <ac:spMkLst>
            <pc:docMk/>
            <pc:sldMk cId="4097212960" sldId="141169043"/>
            <ac:spMk id="5" creationId="{E8DA6944-DB04-87CB-CBD4-413CA730B4E6}"/>
          </ac:spMkLst>
        </pc:spChg>
      </pc:sldChg>
      <pc:sldChg chg="modSp mod">
        <pc:chgData name="Mascha Theiler" userId="a0f496a5-efc4-4b52-959d-5e95987cae8c" providerId="ADAL" clId="{46BE184E-840E-48D3-B624-C448522A216F}" dt="2026-02-16T12:05:24.860" v="1679" actId="20577"/>
        <pc:sldMkLst>
          <pc:docMk/>
          <pc:sldMk cId="3169840153" sldId="141169044"/>
        </pc:sldMkLst>
        <pc:spChg chg="mod">
          <ac:chgData name="Mascha Theiler" userId="a0f496a5-efc4-4b52-959d-5e95987cae8c" providerId="ADAL" clId="{46BE184E-840E-48D3-B624-C448522A216F}" dt="2026-02-16T10:47:25.832" v="1361" actId="20577"/>
          <ac:spMkLst>
            <pc:docMk/>
            <pc:sldMk cId="3169840153" sldId="141169044"/>
            <ac:spMk id="2" creationId="{32F9F26C-EB53-E8B2-CBE8-6BD1787A5140}"/>
          </ac:spMkLst>
        </pc:spChg>
        <pc:spChg chg="mod">
          <ac:chgData name="Mascha Theiler" userId="a0f496a5-efc4-4b52-959d-5e95987cae8c" providerId="ADAL" clId="{46BE184E-840E-48D3-B624-C448522A216F}" dt="2026-02-16T12:05:24.860" v="1679" actId="20577"/>
          <ac:spMkLst>
            <pc:docMk/>
            <pc:sldMk cId="3169840153" sldId="141169044"/>
            <ac:spMk id="3" creationId="{A5029A7A-F654-5A86-F4FB-FE0CD6E45640}"/>
          </ac:spMkLst>
        </pc:spChg>
        <pc:spChg chg="mod">
          <ac:chgData name="Mascha Theiler" userId="a0f496a5-efc4-4b52-959d-5e95987cae8c" providerId="ADAL" clId="{46BE184E-840E-48D3-B624-C448522A216F}" dt="2026-02-16T10:47:53.189" v="1462" actId="20577"/>
          <ac:spMkLst>
            <pc:docMk/>
            <pc:sldMk cId="3169840153" sldId="141169044"/>
            <ac:spMk id="5" creationId="{BFA62044-6986-65B1-6ADB-F7F676B28EED}"/>
          </ac:spMkLst>
        </pc:spChg>
      </pc:sldChg>
      <pc:sldChg chg="modSp mod">
        <pc:chgData name="Mascha Theiler" userId="a0f496a5-efc4-4b52-959d-5e95987cae8c" providerId="ADAL" clId="{46BE184E-840E-48D3-B624-C448522A216F}" dt="2026-02-16T12:45:39.674" v="2075" actId="1035"/>
        <pc:sldMkLst>
          <pc:docMk/>
          <pc:sldMk cId="350213643" sldId="141169045"/>
        </pc:sldMkLst>
        <pc:spChg chg="mod">
          <ac:chgData name="Mascha Theiler" userId="a0f496a5-efc4-4b52-959d-5e95987cae8c" providerId="ADAL" clId="{46BE184E-840E-48D3-B624-C448522A216F}" dt="2026-02-16T12:13:40.549" v="1858" actId="20577"/>
          <ac:spMkLst>
            <pc:docMk/>
            <pc:sldMk cId="350213643" sldId="141169045"/>
            <ac:spMk id="2" creationId="{98E8A5EE-9D68-AD71-E5E5-6D3DD85B1B13}"/>
          </ac:spMkLst>
        </pc:spChg>
        <pc:spChg chg="mod">
          <ac:chgData name="Mascha Theiler" userId="a0f496a5-efc4-4b52-959d-5e95987cae8c" providerId="ADAL" clId="{46BE184E-840E-48D3-B624-C448522A216F}" dt="2026-02-16T12:45:39.674" v="2075" actId="1035"/>
          <ac:spMkLst>
            <pc:docMk/>
            <pc:sldMk cId="350213643" sldId="141169045"/>
            <ac:spMk id="5" creationId="{CF5B10C1-FD89-B69C-4CCD-FE8D06BAA6D4}"/>
          </ac:spMkLst>
        </pc:spChg>
        <pc:spChg chg="mod">
          <ac:chgData name="Mascha Theiler" userId="a0f496a5-efc4-4b52-959d-5e95987cae8c" providerId="ADAL" clId="{46BE184E-840E-48D3-B624-C448522A216F}" dt="2026-02-16T12:13:45.877" v="1879" actId="20577"/>
          <ac:spMkLst>
            <pc:docMk/>
            <pc:sldMk cId="350213643" sldId="141169045"/>
            <ac:spMk id="6" creationId="{D5C89341-012A-79C6-D12A-770047DB9235}"/>
          </ac:spMkLst>
        </pc:spChg>
        <pc:spChg chg="mod">
          <ac:chgData name="Mascha Theiler" userId="a0f496a5-efc4-4b52-959d-5e95987cae8c" providerId="ADAL" clId="{46BE184E-840E-48D3-B624-C448522A216F}" dt="2026-02-16T12:14:13.557" v="1935" actId="20577"/>
          <ac:spMkLst>
            <pc:docMk/>
            <pc:sldMk cId="350213643" sldId="141169045"/>
            <ac:spMk id="8" creationId="{890488B1-9EB8-2A8C-793C-E0576E2AEFAF}"/>
          </ac:spMkLst>
        </pc:spChg>
      </pc:sldChg>
      <pc:sldChg chg="modSp mod">
        <pc:chgData name="Mascha Theiler" userId="a0f496a5-efc4-4b52-959d-5e95987cae8c" providerId="ADAL" clId="{46BE184E-840E-48D3-B624-C448522A216F}" dt="2026-02-16T12:46:40.247" v="2083" actId="20577"/>
        <pc:sldMkLst>
          <pc:docMk/>
          <pc:sldMk cId="4293845247" sldId="141169046"/>
        </pc:sldMkLst>
        <pc:spChg chg="mod">
          <ac:chgData name="Mascha Theiler" userId="a0f496a5-efc4-4b52-959d-5e95987cae8c" providerId="ADAL" clId="{46BE184E-840E-48D3-B624-C448522A216F}" dt="2026-02-16T12:13:55.960" v="1888" actId="20577"/>
          <ac:spMkLst>
            <pc:docMk/>
            <pc:sldMk cId="4293845247" sldId="141169046"/>
            <ac:spMk id="2" creationId="{20D43B62-13DA-15DA-4B66-A16D947C9F77}"/>
          </ac:spMkLst>
        </pc:spChg>
        <pc:spChg chg="mod">
          <ac:chgData name="Mascha Theiler" userId="a0f496a5-efc4-4b52-959d-5e95987cae8c" providerId="ADAL" clId="{46BE184E-840E-48D3-B624-C448522A216F}" dt="2026-02-16T12:46:40.247" v="2083" actId="20577"/>
          <ac:spMkLst>
            <pc:docMk/>
            <pc:sldMk cId="4293845247" sldId="141169046"/>
            <ac:spMk id="5" creationId="{3EC2029D-0A88-DCFB-75A5-3E9A98BC72DE}"/>
          </ac:spMkLst>
        </pc:spChg>
        <pc:spChg chg="mod">
          <ac:chgData name="Mascha Theiler" userId="a0f496a5-efc4-4b52-959d-5e95987cae8c" providerId="ADAL" clId="{46BE184E-840E-48D3-B624-C448522A216F}" dt="2026-02-16T12:13:58.917" v="1895" actId="20577"/>
          <ac:spMkLst>
            <pc:docMk/>
            <pc:sldMk cId="4293845247" sldId="141169046"/>
            <ac:spMk id="6" creationId="{73265ABF-B660-84D9-0B67-D163448A0E1C}"/>
          </ac:spMkLst>
        </pc:spChg>
        <pc:spChg chg="mod">
          <ac:chgData name="Mascha Theiler" userId="a0f496a5-efc4-4b52-959d-5e95987cae8c" providerId="ADAL" clId="{46BE184E-840E-48D3-B624-C448522A216F}" dt="2026-02-16T12:14:19.878" v="1954" actId="20577"/>
          <ac:spMkLst>
            <pc:docMk/>
            <pc:sldMk cId="4293845247" sldId="141169046"/>
            <ac:spMk id="8" creationId="{AFF4CAEE-9E44-45F1-F766-2FFD4A651BBF}"/>
          </ac:spMkLst>
        </pc:spChg>
      </pc:sldChg>
      <pc:sldChg chg="modSp mod">
        <pc:chgData name="Mascha Theiler" userId="a0f496a5-efc4-4b52-959d-5e95987cae8c" providerId="ADAL" clId="{46BE184E-840E-48D3-B624-C448522A216F}" dt="2026-02-16T12:58:54.861" v="2472" actId="108"/>
        <pc:sldMkLst>
          <pc:docMk/>
          <pc:sldMk cId="371565520" sldId="141169047"/>
        </pc:sldMkLst>
        <pc:spChg chg="mod">
          <ac:chgData name="Mascha Theiler" userId="a0f496a5-efc4-4b52-959d-5e95987cae8c" providerId="ADAL" clId="{46BE184E-840E-48D3-B624-C448522A216F}" dt="2026-02-16T12:46:57.805" v="2091" actId="20577"/>
          <ac:spMkLst>
            <pc:docMk/>
            <pc:sldMk cId="371565520" sldId="141169047"/>
            <ac:spMk id="2" creationId="{3D3A8206-A73B-AAEA-B4C6-9B4477DCC311}"/>
          </ac:spMkLst>
        </pc:spChg>
        <pc:spChg chg="mod">
          <ac:chgData name="Mascha Theiler" userId="a0f496a5-efc4-4b52-959d-5e95987cae8c" providerId="ADAL" clId="{46BE184E-840E-48D3-B624-C448522A216F}" dt="2026-02-16T12:58:54.861" v="2472" actId="108"/>
          <ac:spMkLst>
            <pc:docMk/>
            <pc:sldMk cId="371565520" sldId="141169047"/>
            <ac:spMk id="3" creationId="{39354E4D-469F-866D-2122-9B0FE23B7B28}"/>
          </ac:spMkLst>
        </pc:spChg>
        <pc:spChg chg="mod">
          <ac:chgData name="Mascha Theiler" userId="a0f496a5-efc4-4b52-959d-5e95987cae8c" providerId="ADAL" clId="{46BE184E-840E-48D3-B624-C448522A216F}" dt="2026-02-16T12:47:16.185" v="2120" actId="20577"/>
          <ac:spMkLst>
            <pc:docMk/>
            <pc:sldMk cId="371565520" sldId="141169047"/>
            <ac:spMk id="5" creationId="{F6A785B2-7A07-B6B3-5F57-60B71E3E9D9F}"/>
          </ac:spMkLst>
        </pc:spChg>
      </pc:sldChg>
      <pc:sldChg chg="modSp mod">
        <pc:chgData name="Mascha Theiler" userId="a0f496a5-efc4-4b52-959d-5e95987cae8c" providerId="ADAL" clId="{46BE184E-840E-48D3-B624-C448522A216F}" dt="2026-02-16T13:06:59.720" v="2598" actId="5793"/>
        <pc:sldMkLst>
          <pc:docMk/>
          <pc:sldMk cId="3840479619" sldId="141169048"/>
        </pc:sldMkLst>
        <pc:spChg chg="mod">
          <ac:chgData name="Mascha Theiler" userId="a0f496a5-efc4-4b52-959d-5e95987cae8c" providerId="ADAL" clId="{46BE184E-840E-48D3-B624-C448522A216F}" dt="2026-02-16T12:47:01.502" v="2095" actId="20577"/>
          <ac:spMkLst>
            <pc:docMk/>
            <pc:sldMk cId="3840479619" sldId="141169048"/>
            <ac:spMk id="2" creationId="{2D23DF08-2872-9BDF-7598-4D4FBF5E90C0}"/>
          </ac:spMkLst>
        </pc:spChg>
        <pc:spChg chg="mod">
          <ac:chgData name="Mascha Theiler" userId="a0f496a5-efc4-4b52-959d-5e95987cae8c" providerId="ADAL" clId="{46BE184E-840E-48D3-B624-C448522A216F}" dt="2026-02-16T13:06:59.720" v="2598" actId="5793"/>
          <ac:spMkLst>
            <pc:docMk/>
            <pc:sldMk cId="3840479619" sldId="141169048"/>
            <ac:spMk id="3" creationId="{D505CE3E-6B5D-E194-0F28-7C8A69C7E31C}"/>
          </ac:spMkLst>
        </pc:spChg>
        <pc:spChg chg="mod">
          <ac:chgData name="Mascha Theiler" userId="a0f496a5-efc4-4b52-959d-5e95987cae8c" providerId="ADAL" clId="{46BE184E-840E-48D3-B624-C448522A216F}" dt="2026-02-16T12:47:22.458" v="2139" actId="20577"/>
          <ac:spMkLst>
            <pc:docMk/>
            <pc:sldMk cId="3840479619" sldId="141169048"/>
            <ac:spMk id="5" creationId="{A4599912-2E5C-F067-D8BA-5E4DF5A51790}"/>
          </ac:spMkLst>
        </pc:spChg>
      </pc:sldChg>
      <pc:sldChg chg="modSp mod">
        <pc:chgData name="Mascha Theiler" userId="a0f496a5-efc4-4b52-959d-5e95987cae8c" providerId="ADAL" clId="{46BE184E-840E-48D3-B624-C448522A216F}" dt="2026-02-16T12:52:06.985" v="2303" actId="20577"/>
        <pc:sldMkLst>
          <pc:docMk/>
          <pc:sldMk cId="873557707" sldId="141169049"/>
        </pc:sldMkLst>
        <pc:spChg chg="mod">
          <ac:chgData name="Mascha Theiler" userId="a0f496a5-efc4-4b52-959d-5e95987cae8c" providerId="ADAL" clId="{46BE184E-840E-48D3-B624-C448522A216F}" dt="2026-02-16T12:47:08.909" v="2101" actId="20577"/>
          <ac:spMkLst>
            <pc:docMk/>
            <pc:sldMk cId="873557707" sldId="141169049"/>
            <ac:spMk id="2" creationId="{D7270CD2-BEED-0424-B29E-0D9C51C19D03}"/>
          </ac:spMkLst>
        </pc:spChg>
        <pc:spChg chg="mod">
          <ac:chgData name="Mascha Theiler" userId="a0f496a5-efc4-4b52-959d-5e95987cae8c" providerId="ADAL" clId="{46BE184E-840E-48D3-B624-C448522A216F}" dt="2026-02-16T12:52:06.985" v="2303" actId="20577"/>
          <ac:spMkLst>
            <pc:docMk/>
            <pc:sldMk cId="873557707" sldId="141169049"/>
            <ac:spMk id="3" creationId="{5CF3FB0E-8B1A-3C32-CF45-576D94607342}"/>
          </ac:spMkLst>
        </pc:spChg>
        <pc:spChg chg="mod">
          <ac:chgData name="Mascha Theiler" userId="a0f496a5-efc4-4b52-959d-5e95987cae8c" providerId="ADAL" clId="{46BE184E-840E-48D3-B624-C448522A216F}" dt="2026-02-16T12:47:28.571" v="2158" actId="20577"/>
          <ac:spMkLst>
            <pc:docMk/>
            <pc:sldMk cId="873557707" sldId="141169049"/>
            <ac:spMk id="5" creationId="{F397C087-7407-A199-62ED-4D9A0389F229}"/>
          </ac:spMkLst>
        </pc:spChg>
      </pc:sldChg>
      <pc:sldChg chg="modSp new del mod">
        <pc:chgData name="Mascha Theiler" userId="a0f496a5-efc4-4b52-959d-5e95987cae8c" providerId="ADAL" clId="{46BE184E-840E-48D3-B624-C448522A216F}" dt="2026-02-16T10:46:40.319" v="1320" actId="47"/>
        <pc:sldMkLst>
          <pc:docMk/>
          <pc:sldMk cId="61976634" sldId="141169050"/>
        </pc:sldMkLst>
        <pc:spChg chg="mod">
          <ac:chgData name="Mascha Theiler" userId="a0f496a5-efc4-4b52-959d-5e95987cae8c" providerId="ADAL" clId="{46BE184E-840E-48D3-B624-C448522A216F}" dt="2026-02-16T10:46:27.252" v="1316" actId="113"/>
          <ac:spMkLst>
            <pc:docMk/>
            <pc:sldMk cId="61976634" sldId="141169050"/>
            <ac:spMk id="5" creationId="{79C11338-A1E1-EE4A-01FE-B01320E56B5A}"/>
          </ac:spMkLst>
        </pc:spChg>
      </pc:sldChg>
      <pc:sldChg chg="modSp new del mod">
        <pc:chgData name="Mascha Theiler" userId="a0f496a5-efc4-4b52-959d-5e95987cae8c" providerId="ADAL" clId="{46BE184E-840E-48D3-B624-C448522A216F}" dt="2026-02-16T10:40:30.367" v="1078" actId="47"/>
        <pc:sldMkLst>
          <pc:docMk/>
          <pc:sldMk cId="290718551" sldId="141169050"/>
        </pc:sldMkLst>
        <pc:spChg chg="mod">
          <ac:chgData name="Mascha Theiler" userId="a0f496a5-efc4-4b52-959d-5e95987cae8c" providerId="ADAL" clId="{46BE184E-840E-48D3-B624-C448522A216F}" dt="2026-02-16T10:39:44.454" v="1054" actId="21"/>
          <ac:spMkLst>
            <pc:docMk/>
            <pc:sldMk cId="290718551" sldId="141169050"/>
            <ac:spMk id="3" creationId="{56525417-1551-BB93-3DEF-4C288BC0CBC9}"/>
          </ac:spMkLst>
        </pc:spChg>
      </pc:sldChg>
      <pc:sldChg chg="modSp new del mod">
        <pc:chgData name="Mascha Theiler" userId="a0f496a5-efc4-4b52-959d-5e95987cae8c" providerId="ADAL" clId="{46BE184E-840E-48D3-B624-C448522A216F}" dt="2026-02-16T12:25:29.215" v="1983" actId="47"/>
        <pc:sldMkLst>
          <pc:docMk/>
          <pc:sldMk cId="400197908" sldId="141169050"/>
        </pc:sldMkLst>
        <pc:spChg chg="mod">
          <ac:chgData name="Mascha Theiler" userId="a0f496a5-efc4-4b52-959d-5e95987cae8c" providerId="ADAL" clId="{46BE184E-840E-48D3-B624-C448522A216F}" dt="2026-02-16T12:22:30.514" v="1965" actId="108"/>
          <ac:spMkLst>
            <pc:docMk/>
            <pc:sldMk cId="400197908" sldId="141169050"/>
            <ac:spMk id="3" creationId="{50FAF9DE-683E-DB4C-6FB6-7B53BDDEFA29}"/>
          </ac:spMkLst>
        </pc:spChg>
      </pc:sldChg>
      <pc:sldChg chg="modSp new del mod">
        <pc:chgData name="Mascha Theiler" userId="a0f496a5-efc4-4b52-959d-5e95987cae8c" providerId="ADAL" clId="{46BE184E-840E-48D3-B624-C448522A216F}" dt="2026-02-16T10:59:51.972" v="1531" actId="47"/>
        <pc:sldMkLst>
          <pc:docMk/>
          <pc:sldMk cId="703271430" sldId="141169050"/>
        </pc:sldMkLst>
        <pc:spChg chg="mod">
          <ac:chgData name="Mascha Theiler" userId="a0f496a5-efc4-4b52-959d-5e95987cae8c" providerId="ADAL" clId="{46BE184E-840E-48D3-B624-C448522A216F}" dt="2026-02-16T10:59:41.675" v="1529" actId="108"/>
          <ac:spMkLst>
            <pc:docMk/>
            <pc:sldMk cId="703271430" sldId="141169050"/>
            <ac:spMk id="3" creationId="{3E46B249-30EF-AAB6-7AFF-E65DAAF35F00}"/>
          </ac:spMkLst>
        </pc:spChg>
      </pc:sldChg>
      <pc:sldChg chg="modSp new del mod">
        <pc:chgData name="Mascha Theiler" userId="a0f496a5-efc4-4b52-959d-5e95987cae8c" providerId="ADAL" clId="{46BE184E-840E-48D3-B624-C448522A216F}" dt="2026-02-16T10:43:13.615" v="1222" actId="47"/>
        <pc:sldMkLst>
          <pc:docMk/>
          <pc:sldMk cId="819614082" sldId="141169050"/>
        </pc:sldMkLst>
        <pc:spChg chg="mod">
          <ac:chgData name="Mascha Theiler" userId="a0f496a5-efc4-4b52-959d-5e95987cae8c" providerId="ADAL" clId="{46BE184E-840E-48D3-B624-C448522A216F}" dt="2026-02-16T10:43:03.931" v="1220" actId="113"/>
          <ac:spMkLst>
            <pc:docMk/>
            <pc:sldMk cId="819614082" sldId="141169050"/>
            <ac:spMk id="3" creationId="{56311404-E1BC-8A7A-1C44-A3200D327E84}"/>
          </ac:spMkLst>
        </pc:spChg>
      </pc:sldChg>
      <pc:sldChg chg="modSp new del mod">
        <pc:chgData name="Mascha Theiler" userId="a0f496a5-efc4-4b52-959d-5e95987cae8c" providerId="ADAL" clId="{46BE184E-840E-48D3-B624-C448522A216F}" dt="2026-02-16T10:44:58.434" v="1292" actId="47"/>
        <pc:sldMkLst>
          <pc:docMk/>
          <pc:sldMk cId="1289017785" sldId="141169050"/>
        </pc:sldMkLst>
        <pc:spChg chg="mod">
          <ac:chgData name="Mascha Theiler" userId="a0f496a5-efc4-4b52-959d-5e95987cae8c" providerId="ADAL" clId="{46BE184E-840E-48D3-B624-C448522A216F}" dt="2026-02-16T10:44:46.253" v="1288" actId="113"/>
          <ac:spMkLst>
            <pc:docMk/>
            <pc:sldMk cId="1289017785" sldId="141169050"/>
            <ac:spMk id="5" creationId="{67E61050-1EF5-90FF-54EF-6AE158ED0CCA}"/>
          </ac:spMkLst>
        </pc:spChg>
      </pc:sldChg>
      <pc:sldChg chg="modSp new del mod">
        <pc:chgData name="Mascha Theiler" userId="a0f496a5-efc4-4b52-959d-5e95987cae8c" providerId="ADAL" clId="{46BE184E-840E-48D3-B624-C448522A216F}" dt="2026-02-16T12:03:37.583" v="1666" actId="47"/>
        <pc:sldMkLst>
          <pc:docMk/>
          <pc:sldMk cId="2585991836" sldId="141169050"/>
        </pc:sldMkLst>
        <pc:spChg chg="mod">
          <ac:chgData name="Mascha Theiler" userId="a0f496a5-efc4-4b52-959d-5e95987cae8c" providerId="ADAL" clId="{46BE184E-840E-48D3-B624-C448522A216F}" dt="2026-02-16T12:03:01.890" v="1658" actId="108"/>
          <ac:spMkLst>
            <pc:docMk/>
            <pc:sldMk cId="2585991836" sldId="141169050"/>
            <ac:spMk id="3" creationId="{D68949EF-A200-D4DB-EC97-835EC2E2EAA4}"/>
          </ac:spMkLst>
        </pc:spChg>
      </pc:sldChg>
      <pc:sldChg chg="modSp new del mod">
        <pc:chgData name="Mascha Theiler" userId="a0f496a5-efc4-4b52-959d-5e95987cae8c" providerId="ADAL" clId="{46BE184E-840E-48D3-B624-C448522A216F}" dt="2026-02-16T12:58:59.314" v="2473" actId="47"/>
        <pc:sldMkLst>
          <pc:docMk/>
          <pc:sldMk cId="3777586308" sldId="141169050"/>
        </pc:sldMkLst>
        <pc:spChg chg="mod">
          <ac:chgData name="Mascha Theiler" userId="a0f496a5-efc4-4b52-959d-5e95987cae8c" providerId="ADAL" clId="{46BE184E-840E-48D3-B624-C448522A216F}" dt="2026-02-16T12:54:19.043" v="2435" actId="20577"/>
          <ac:spMkLst>
            <pc:docMk/>
            <pc:sldMk cId="3777586308" sldId="141169050"/>
            <ac:spMk id="3" creationId="{5432D18C-3335-8233-2EC4-5CEC520B8EE7}"/>
          </ac:spMkLst>
        </pc:spChg>
      </pc:sldChg>
      <pc:sldChg chg="modSp new del mod">
        <pc:chgData name="Mascha Theiler" userId="a0f496a5-efc4-4b52-959d-5e95987cae8c" providerId="ADAL" clId="{46BE184E-840E-48D3-B624-C448522A216F}" dt="2026-02-16T13:06:51.256" v="2597" actId="47"/>
        <pc:sldMkLst>
          <pc:docMk/>
          <pc:sldMk cId="4293041393" sldId="141169050"/>
        </pc:sldMkLst>
        <pc:spChg chg="mod">
          <ac:chgData name="Mascha Theiler" userId="a0f496a5-efc4-4b52-959d-5e95987cae8c" providerId="ADAL" clId="{46BE184E-840E-48D3-B624-C448522A216F}" dt="2026-02-16T13:06:31.716" v="2594" actId="108"/>
          <ac:spMkLst>
            <pc:docMk/>
            <pc:sldMk cId="4293041393" sldId="141169050"/>
            <ac:spMk id="3" creationId="{58787F6F-E77C-A0B3-87AB-B55990F3A12E}"/>
          </ac:spMkLst>
        </pc:spChg>
      </pc:sldChg>
      <pc:sldChg chg="new del">
        <pc:chgData name="Mascha Theiler" userId="a0f496a5-efc4-4b52-959d-5e95987cae8c" providerId="ADAL" clId="{46BE184E-840E-48D3-B624-C448522A216F}" dt="2026-02-16T10:46:37.062" v="1319" actId="680"/>
        <pc:sldMkLst>
          <pc:docMk/>
          <pc:sldMk cId="1081572315" sldId="14116905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8F80DD3-3AFC-4A79-B4BA-AC8BC786A0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6667C3-EB4D-41BF-81F4-5C90FD1CCD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816B2-DD47-47F9-8CDC-EC5DE92FEBEB}" type="datetimeFigureOut">
              <a:rPr lang="de-CH" smtClean="0"/>
              <a:t>16.02.2026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B3D608-8DF0-405C-B2A5-084DA3CBD7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B68E44-6084-4107-82FA-1E38D2E6F4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7BDEF-C530-4797-A24D-7BA3E89B931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960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9FFCD-56F8-4FC8-BEF7-F28ED122B41A}" type="datetimeFigureOut">
              <a:rPr lang="de-CH" smtClean="0"/>
              <a:t>16.02.2026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86079-095A-4E71-BEF6-8608F5E06A2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1429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1B52517-356E-4AD2-838B-A362D8748B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96" y="6027010"/>
            <a:ext cx="2514606" cy="569977"/>
          </a:xfrm>
          <a:prstGeom prst="rect">
            <a:avLst/>
          </a:prstGeom>
        </p:spPr>
      </p:pic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92300BBC-5B32-4FE4-94DA-4FF018B107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542288"/>
            <a:ext cx="6094651" cy="327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CDF1A5-2E10-435E-AB39-1E5712B2840F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1308099" y="3810066"/>
            <a:ext cx="10404475" cy="1110823"/>
          </a:xfrm>
        </p:spPr>
        <p:txBody>
          <a:bodyPr anchor="b"/>
          <a:lstStyle>
            <a:lvl1pPr algn="l">
              <a:lnSpc>
                <a:spcPct val="105000"/>
              </a:lnSpc>
              <a:defRPr sz="3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934516-FF07-4404-A282-FDD97413BA6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6095999" y="4988212"/>
            <a:ext cx="5616575" cy="987400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0F25D463-A601-4691-98CE-523CA6F6C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1308098" y="4988212"/>
            <a:ext cx="4571589" cy="987400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CH" dirty="0"/>
              <a:t>Name, Datum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CED6A25-F066-4E23-AE85-BC02EEE44F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77149" y="556236"/>
            <a:ext cx="3435672" cy="64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58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824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Text 2sp dunkelblau">
    <p:bg>
      <p:bgPr>
        <a:solidFill>
          <a:srgbClr val="042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50B95C8-A3D7-4986-B9AA-7D64F5AF54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808163"/>
            <a:ext cx="5400675" cy="42132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D6B1742-4D1F-47FF-9A10-80FDD20EF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B35E508E-E5DE-4F61-8FB9-DFC4286D07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1900" y="1808163"/>
            <a:ext cx="5400675" cy="42132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395E2B-B96C-491F-B2A5-60462DADA5B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CH"/>
              <a:t>NFP 73 – Nachhaltige Wirtschaft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8711D34-EF57-4AC8-B9DF-4DB7BB930C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479425" y="6338112"/>
            <a:ext cx="849632" cy="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90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26B43"/>
          </p15:clr>
        </p15:guide>
        <p15:guide id="2" pos="3976" userDrawn="1">
          <p15:clr>
            <a:srgbClr val="F26B43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Text 3sp dunkelblau">
    <p:bg>
      <p:bgPr>
        <a:solidFill>
          <a:srgbClr val="042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50B95C8-A3D7-4986-B9AA-7D64F5AF54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808163"/>
            <a:ext cx="3455988" cy="42132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D6B1742-4D1F-47FF-9A10-80FDD20EF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B35E508E-E5DE-4F61-8FB9-DFC4286D07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7213" y="1808163"/>
            <a:ext cx="3455988" cy="42132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139E40F-E323-4104-824E-8A6657E137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5001" y="1808163"/>
            <a:ext cx="3455988" cy="42132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1DB498D-4098-4521-B062-56D2A2C1AD7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CH"/>
              <a:t>NFP 73 – Nachhaltige Wirtschaft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F7B9A34-EA56-4469-B2A6-D27AC0BFB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25" y="6338112"/>
            <a:ext cx="849632" cy="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14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26B43"/>
          </p15:clr>
        </p15:guide>
        <p15:guide id="2" pos="2751" userDrawn="1">
          <p15:clr>
            <a:srgbClr val="F26B43"/>
          </p15:clr>
        </p15:guide>
        <p15:guide id="3" pos="4929" userDrawn="1">
          <p15:clr>
            <a:srgbClr val="F26B43"/>
          </p15:clr>
        </p15:guide>
        <p15:guide id="4" pos="5201" userDrawn="1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 dunkelblau">
    <p:bg>
      <p:bgPr>
        <a:solidFill>
          <a:srgbClr val="042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EE5DC-A33D-44AB-A2A8-4B5D291AB76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rgbClr val="83D0F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B4D479-3B15-4C02-B897-E5FF054F0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2E7AC46-F7D7-4A89-A024-1E72D125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CH"/>
              <a:t>NFP 73 – Nachhaltige Wirtschaft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374331F-D8A9-4F7E-8969-B7F2205BD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25" y="6338112"/>
            <a:ext cx="849632" cy="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95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Text 3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50B95C8-A3D7-4986-B9AA-7D64F5AF54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2565400"/>
            <a:ext cx="3455988" cy="345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D6B1742-4D1F-47FF-9A10-80FDD20EF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B35E508E-E5DE-4F61-8FB9-DFC4286D07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7214" y="2565400"/>
            <a:ext cx="3455988" cy="345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139E40F-E323-4104-824E-8A6657E137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5002" y="2565400"/>
            <a:ext cx="3455988" cy="345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800D5217-869C-45D9-80A7-0DA32B326E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808163"/>
            <a:ext cx="3455986" cy="587375"/>
          </a:xfrm>
          <a:solidFill>
            <a:srgbClr val="C95B40"/>
          </a:solidFill>
        </p:spPr>
        <p:txBody>
          <a:bodyPr lIns="144000" rIns="72000" anchor="ctr" anchorCtr="0"/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216000" indent="0">
              <a:buNone/>
              <a:defRPr b="1"/>
            </a:lvl2pPr>
            <a:lvl3pPr marL="432000" indent="0">
              <a:buNone/>
              <a:defRPr b="1"/>
            </a:lvl3pPr>
            <a:lvl4pPr marL="648000" indent="0">
              <a:buNone/>
              <a:defRPr b="1"/>
            </a:lvl4pPr>
            <a:lvl5pPr marL="864000" indent="0">
              <a:buNone/>
              <a:defRPr b="1"/>
            </a:lvl5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ACCC25D-B484-4531-8528-6A15A76411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0048" y="1808163"/>
            <a:ext cx="3455986" cy="587375"/>
          </a:xfrm>
          <a:solidFill>
            <a:srgbClr val="C95B40"/>
          </a:solidFill>
        </p:spPr>
        <p:txBody>
          <a:bodyPr lIns="144000" rIns="72000" anchor="ctr" anchorCtr="0"/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216000" indent="0">
              <a:buNone/>
              <a:defRPr b="1"/>
            </a:lvl2pPr>
            <a:lvl3pPr marL="432000" indent="0">
              <a:buNone/>
              <a:defRPr b="1"/>
            </a:lvl3pPr>
            <a:lvl4pPr marL="648000" indent="0">
              <a:buNone/>
              <a:defRPr b="1"/>
            </a:lvl4pPr>
            <a:lvl5pPr marL="864000" indent="0">
              <a:buNone/>
              <a:defRPr b="1"/>
            </a:lvl5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61974633-B512-448B-A902-2B50803F1F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56589" y="1808163"/>
            <a:ext cx="3455986" cy="587375"/>
          </a:xfrm>
          <a:solidFill>
            <a:srgbClr val="C95B40"/>
          </a:solidFill>
        </p:spPr>
        <p:txBody>
          <a:bodyPr lIns="144000" rIns="72000" anchor="ctr" anchorCtr="0"/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216000" indent="0">
              <a:buNone/>
              <a:defRPr b="1"/>
            </a:lvl2pPr>
            <a:lvl3pPr marL="432000" indent="0">
              <a:buNone/>
              <a:defRPr b="1"/>
            </a:lvl3pPr>
            <a:lvl4pPr marL="648000" indent="0">
              <a:buNone/>
              <a:defRPr b="1"/>
            </a:lvl4pPr>
            <a:lvl5pPr marL="864000" indent="0">
              <a:buNone/>
              <a:defRPr b="1"/>
            </a:lvl5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866047-B472-4825-A46C-F932487ECDD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61757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26B43"/>
          </p15:clr>
        </p15:guide>
        <p15:guide id="2" pos="2751" userDrawn="1">
          <p15:clr>
            <a:srgbClr val="F26B43"/>
          </p15:clr>
        </p15:guide>
        <p15:guide id="3" pos="4929" userDrawn="1">
          <p15:clr>
            <a:srgbClr val="F26B43"/>
          </p15:clr>
        </p15:guide>
        <p15:guide id="4" pos="5201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  <p15:guide id="6" orient="horz" pos="1502" userDrawn="1">
          <p15:clr>
            <a:srgbClr val="F26B43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,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D6B1742-4D1F-47FF-9A10-80FDD20EF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1016FEE6-78F1-4711-9761-1435CC0DDB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67212" y="1808164"/>
            <a:ext cx="7824787" cy="421322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BB7196D-B04D-43F7-9BD1-58AF3D0BA6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7214" y="6143302"/>
            <a:ext cx="7345362" cy="288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400"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CH" dirty="0"/>
              <a:t>Legende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67B133D6-A2A9-443C-994B-305F16450B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2565400"/>
            <a:ext cx="3455988" cy="345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360DC21B-1A24-482B-9FFE-E8D8C5D31F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1808163"/>
            <a:ext cx="3887789" cy="587375"/>
          </a:xfrm>
          <a:solidFill>
            <a:srgbClr val="C95B40"/>
          </a:solidFill>
        </p:spPr>
        <p:txBody>
          <a:bodyPr lIns="144000" rIns="72000" anchor="ctr" anchorCtr="0"/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216000" indent="0">
              <a:buNone/>
              <a:defRPr b="1"/>
            </a:lvl2pPr>
            <a:lvl3pPr marL="432000" indent="0">
              <a:buNone/>
              <a:defRPr b="1"/>
            </a:lvl3pPr>
            <a:lvl4pPr marL="648000" indent="0">
              <a:buNone/>
              <a:defRPr b="1"/>
            </a:lvl4pPr>
            <a:lvl5pPr marL="864000" indent="0">
              <a:buNone/>
              <a:defRPr b="1"/>
            </a:lvl5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0F16A9-EC3C-44FF-A3E6-99CDF05D80D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3165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26B43"/>
          </p15:clr>
        </p15:guide>
        <p15:guide id="2" pos="2751" userDrawn="1">
          <p15:clr>
            <a:srgbClr val="F26B43"/>
          </p15:clr>
        </p15:guide>
        <p15:guide id="3" pos="4929" userDrawn="1">
          <p15:clr>
            <a:srgbClr val="F26B43"/>
          </p15:clr>
        </p15:guide>
        <p15:guide id="4" pos="5201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  <p15:guide id="6" orient="horz" pos="1502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, Text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D6B1742-4D1F-47FF-9A10-80FDD20EF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1016FEE6-78F1-4711-9761-1435CC0DDB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67212" y="1808164"/>
            <a:ext cx="3455989" cy="421322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BB7196D-B04D-43F7-9BD1-58AF3D0BA6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7214" y="6143302"/>
            <a:ext cx="7345362" cy="288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400"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CH" dirty="0"/>
              <a:t>Legende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67B133D6-A2A9-443C-994B-305F16450B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2565400"/>
            <a:ext cx="3455988" cy="345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360DC21B-1A24-482B-9FFE-E8D8C5D31F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1808163"/>
            <a:ext cx="3887789" cy="587375"/>
          </a:xfrm>
          <a:solidFill>
            <a:srgbClr val="C95B40"/>
          </a:solidFill>
        </p:spPr>
        <p:txBody>
          <a:bodyPr lIns="144000" rIns="72000" anchor="ctr" anchorCtr="0"/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216000" indent="0">
              <a:buNone/>
              <a:defRPr b="1"/>
            </a:lvl2pPr>
            <a:lvl3pPr marL="432000" indent="0">
              <a:buNone/>
              <a:defRPr b="1"/>
            </a:lvl3pPr>
            <a:lvl4pPr marL="648000" indent="0">
              <a:buNone/>
              <a:defRPr b="1"/>
            </a:lvl4pPr>
            <a:lvl5pPr marL="864000" indent="0">
              <a:buNone/>
              <a:defRPr b="1"/>
            </a:lvl5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8" name="Bildplatzhalter 15">
            <a:extLst>
              <a:ext uri="{FF2B5EF4-FFF2-40B4-BE49-F238E27FC236}">
                <a16:creationId xmlns:a16="http://schemas.microsoft.com/office/drawing/2014/main" id="{05BC3863-FF56-4674-96D7-E6AE7F0B14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9" y="1808163"/>
            <a:ext cx="3455989" cy="421322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ACE071-3A4B-4C64-903D-BC44C535696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9376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26B43"/>
          </p15:clr>
        </p15:guide>
        <p15:guide id="2" pos="2751" userDrawn="1">
          <p15:clr>
            <a:srgbClr val="F26B43"/>
          </p15:clr>
        </p15:guide>
        <p15:guide id="3" pos="4929" userDrawn="1">
          <p15:clr>
            <a:srgbClr val="F26B43"/>
          </p15:clr>
        </p15:guide>
        <p15:guide id="4" pos="5201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  <p15:guide id="6" orient="horz" pos="1502" userDrawn="1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, Text und 1 Bil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D6B1742-4D1F-47FF-9A10-80FDD20EF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BB7196D-B04D-43F7-9BD1-58AF3D0BA6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6588" y="6143302"/>
            <a:ext cx="3455987" cy="288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400"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CH" dirty="0"/>
              <a:t>Legende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67B133D6-A2A9-443C-994B-305F16450B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2565400"/>
            <a:ext cx="7345362" cy="345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360DC21B-1A24-482B-9FFE-E8D8C5D31F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1808163"/>
            <a:ext cx="7777164" cy="587375"/>
          </a:xfrm>
          <a:solidFill>
            <a:srgbClr val="C95B40"/>
          </a:solidFill>
        </p:spPr>
        <p:txBody>
          <a:bodyPr lIns="144000" rIns="72000" anchor="ctr" anchorCtr="0"/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216000" indent="0">
              <a:buNone/>
              <a:defRPr b="1"/>
            </a:lvl2pPr>
            <a:lvl3pPr marL="432000" indent="0">
              <a:buNone/>
              <a:defRPr b="1"/>
            </a:lvl3pPr>
            <a:lvl4pPr marL="648000" indent="0">
              <a:buNone/>
              <a:defRPr b="1"/>
            </a:lvl4pPr>
            <a:lvl5pPr marL="864000" indent="0">
              <a:buNone/>
              <a:defRPr b="1"/>
            </a:lvl5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8" name="Bildplatzhalter 15">
            <a:extLst>
              <a:ext uri="{FF2B5EF4-FFF2-40B4-BE49-F238E27FC236}">
                <a16:creationId xmlns:a16="http://schemas.microsoft.com/office/drawing/2014/main" id="{C04AFD27-6BD1-4C7F-9625-00D3A35FFA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9" y="1808163"/>
            <a:ext cx="3455989" cy="421322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63817A-68DB-4A7F-A231-3B08ADCF97E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88915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26B43"/>
          </p15:clr>
        </p15:guide>
        <p15:guide id="2" pos="2751" userDrawn="1">
          <p15:clr>
            <a:srgbClr val="F26B43"/>
          </p15:clr>
        </p15:guide>
        <p15:guide id="3" pos="4929" userDrawn="1">
          <p15:clr>
            <a:srgbClr val="F26B43"/>
          </p15:clr>
        </p15:guide>
        <p15:guide id="4" pos="5201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  <p15:guide id="6" orient="horz" pos="1502" userDrawn="1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2 Untertitel, 2 Texte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D6B1742-4D1F-47FF-9A10-80FDD20EF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BB7196D-B04D-43F7-9BD1-58AF3D0BA6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6588" y="6143302"/>
            <a:ext cx="3455987" cy="288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400"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CH" dirty="0"/>
              <a:t>Legende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67B133D6-A2A9-443C-994B-305F16450B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2565400"/>
            <a:ext cx="3455988" cy="345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360DC21B-1A24-482B-9FFE-E8D8C5D31F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808163"/>
            <a:ext cx="3455990" cy="587375"/>
          </a:xfrm>
          <a:solidFill>
            <a:srgbClr val="C95B40"/>
          </a:solidFill>
        </p:spPr>
        <p:txBody>
          <a:bodyPr lIns="144000" rIns="72000" anchor="ctr" anchorCtr="0"/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216000" indent="0">
              <a:buNone/>
              <a:defRPr b="1"/>
            </a:lvl2pPr>
            <a:lvl3pPr marL="432000" indent="0">
              <a:buNone/>
              <a:defRPr b="1"/>
            </a:lvl3pPr>
            <a:lvl4pPr marL="648000" indent="0">
              <a:buNone/>
              <a:defRPr b="1"/>
            </a:lvl4pPr>
            <a:lvl5pPr marL="864000" indent="0">
              <a:buNone/>
              <a:defRPr b="1"/>
            </a:lvl5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8" name="Bildplatzhalter 15">
            <a:extLst>
              <a:ext uri="{FF2B5EF4-FFF2-40B4-BE49-F238E27FC236}">
                <a16:creationId xmlns:a16="http://schemas.microsoft.com/office/drawing/2014/main" id="{05BC3863-FF56-4674-96D7-E6AE7F0B14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9" y="1808163"/>
            <a:ext cx="3455989" cy="421322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ACE071-3A4B-4C64-903D-BC44C535696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6A4CC17-C63B-4BD5-B8BD-14373FDB6F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7213" y="2565400"/>
            <a:ext cx="3455988" cy="345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098EC0EB-A527-477E-A028-FC0206FE16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7212" y="1808163"/>
            <a:ext cx="3455990" cy="587375"/>
          </a:xfrm>
          <a:solidFill>
            <a:srgbClr val="C95B40"/>
          </a:solidFill>
        </p:spPr>
        <p:txBody>
          <a:bodyPr lIns="144000" rIns="72000" anchor="ctr" anchorCtr="0"/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216000" indent="0">
              <a:buNone/>
              <a:defRPr b="1"/>
            </a:lvl2pPr>
            <a:lvl3pPr marL="432000" indent="0">
              <a:buNone/>
              <a:defRPr b="1"/>
            </a:lvl3pPr>
            <a:lvl4pPr marL="648000" indent="0">
              <a:buNone/>
              <a:defRPr b="1"/>
            </a:lvl4pPr>
            <a:lvl5pPr marL="864000" indent="0">
              <a:buNone/>
              <a:defRPr b="1"/>
            </a:lvl5pPr>
          </a:lstStyle>
          <a:p>
            <a:pPr lvl="0"/>
            <a:r>
              <a:rPr lang="de-CH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199862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26B43"/>
          </p15:clr>
        </p15:guide>
        <p15:guide id="2" pos="2751" userDrawn="1">
          <p15:clr>
            <a:srgbClr val="F26B43"/>
          </p15:clr>
        </p15:guide>
        <p15:guide id="3" pos="4929" userDrawn="1">
          <p15:clr>
            <a:srgbClr val="F26B43"/>
          </p15:clr>
        </p15:guide>
        <p15:guide id="4" pos="5201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  <p15:guide id="6" orient="horz" pos="1502" userDrawn="1">
          <p15:clr>
            <a:srgbClr val="F26B43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4D0B584-B566-4C05-B164-CC40FC9BF6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7214" y="6143302"/>
            <a:ext cx="7345362" cy="288000"/>
          </a:xfrm>
        </p:spPr>
        <p:txBody>
          <a:bodyPr anchor="t" anchorCtr="0"/>
          <a:lstStyle>
            <a:lvl1pPr marL="0" indent="0" algn="r">
              <a:lnSpc>
                <a:spcPct val="100000"/>
              </a:lnSpc>
              <a:buNone/>
              <a:defRPr sz="900" i="1"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BA927E0-38B0-4DA0-964B-81C2803937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8FCCBCA0-F762-4AF6-BC1E-8B4EFEBFF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1808162"/>
            <a:ext cx="11233150" cy="324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CH" dirty="0"/>
              <a:t>Tabellentitel</a:t>
            </a:r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E966207E-040F-4448-8002-8D99BB16902A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79425" y="2205038"/>
            <a:ext cx="11233150" cy="3816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C395514-9053-4085-B86A-B357E3FF245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34821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26B43"/>
          </p15:clr>
        </p15:guide>
        <p15:guide id="2" pos="2751" userDrawn="1">
          <p15:clr>
            <a:srgbClr val="F26B43"/>
          </p15:clr>
        </p15:guide>
        <p15:guide id="3" pos="3704" userDrawn="1">
          <p15:clr>
            <a:srgbClr val="F26B43"/>
          </p15:clr>
        </p15:guide>
        <p15:guide id="4" pos="5201" userDrawn="1">
          <p15:clr>
            <a:srgbClr val="F26B43"/>
          </p15:clr>
        </p15:guide>
        <p15:guide id="5" pos="4929" userDrawn="1">
          <p15:clr>
            <a:srgbClr val="F26B43"/>
          </p15:clr>
        </p15:guide>
        <p15:guide id="6" pos="397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4D0B584-B566-4C05-B164-CC40FC9BF6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7214" y="6143302"/>
            <a:ext cx="7345362" cy="288000"/>
          </a:xfrm>
        </p:spPr>
        <p:txBody>
          <a:bodyPr anchor="t" anchorCtr="0"/>
          <a:lstStyle>
            <a:lvl1pPr marL="0" indent="0" algn="r">
              <a:lnSpc>
                <a:spcPct val="100000"/>
              </a:lnSpc>
              <a:buNone/>
              <a:defRPr sz="900" i="1"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BA927E0-38B0-4DA0-964B-81C2803937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8FCCBCA0-F762-4AF6-BC1E-8B4EFEBFF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1808162"/>
            <a:ext cx="11233150" cy="324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CH" dirty="0"/>
              <a:t>Tabellentitel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A96B893C-8C0A-47C9-AAFA-02CCC379EBA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79425" y="2205038"/>
            <a:ext cx="11233150" cy="3816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84122FE-7640-493F-A69C-4B38DA0BBD8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7397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26B43"/>
          </p15:clr>
        </p15:guide>
        <p15:guide id="2" pos="2751" userDrawn="1">
          <p15:clr>
            <a:srgbClr val="F26B43"/>
          </p15:clr>
        </p15:guide>
        <p15:guide id="3" pos="3704" userDrawn="1">
          <p15:clr>
            <a:srgbClr val="F26B43"/>
          </p15:clr>
        </p15:guide>
        <p15:guide id="4" pos="5201" userDrawn="1">
          <p15:clr>
            <a:srgbClr val="F26B43"/>
          </p15:clr>
        </p15:guide>
        <p15:guide id="5" pos="4929" userDrawn="1">
          <p15:clr>
            <a:srgbClr val="F26B43"/>
          </p15:clr>
        </p15:guide>
        <p15:guide id="6" pos="397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3756348-92CE-48FB-BE1E-E63DF05B43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91FF93E-FF62-4AB4-A408-E246DBCAE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996" y="6027010"/>
            <a:ext cx="2514605" cy="5699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CDF1A5-2E10-435E-AB39-1E5712B2840F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1308099" y="3810066"/>
            <a:ext cx="10404475" cy="1110823"/>
          </a:xfrm>
        </p:spPr>
        <p:txBody>
          <a:bodyPr anchor="b"/>
          <a:lstStyle>
            <a:lvl1pPr algn="l">
              <a:lnSpc>
                <a:spcPct val="105000"/>
              </a:lnSpc>
              <a:defRPr sz="30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934516-FF07-4404-A282-FDD97413BA6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6095999" y="4988212"/>
            <a:ext cx="5616575" cy="987400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0F25D463-A601-4691-98CE-523CA6F6C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1308098" y="4988212"/>
            <a:ext cx="4571589" cy="987400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CH" dirty="0"/>
              <a:t>Name, Datum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CED6A25-F066-4E23-AE85-BC02EEE44F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69" y="556236"/>
            <a:ext cx="3406830" cy="64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8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824" userDrawn="1">
          <p15:clr>
            <a:srgbClr val="F26B43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227160-40CF-44D8-BF7A-A29346368B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8C031CB-4498-4B2A-B1FF-E203CF62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35892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01859C-6A56-4035-A25E-2F26DAC14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4D0B584-B566-4C05-B164-CC40FC9BF6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7214" y="6143302"/>
            <a:ext cx="7345362" cy="288000"/>
          </a:xfrm>
        </p:spPr>
        <p:txBody>
          <a:bodyPr anchor="t" anchorCtr="0"/>
          <a:lstStyle>
            <a:lvl1pPr marL="0" indent="0" algn="r">
              <a:lnSpc>
                <a:spcPct val="100000"/>
              </a:lnSpc>
              <a:buNone/>
              <a:defRPr sz="900" i="1"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BA927E0-38B0-4DA0-964B-81C2803937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1345B3-ED98-45E0-BA80-D09A6F89FE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01952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26B43"/>
          </p15:clr>
        </p15:guide>
        <p15:guide id="2" pos="2751" userDrawn="1">
          <p15:clr>
            <a:srgbClr val="F26B43"/>
          </p15:clr>
        </p15:guide>
        <p15:guide id="3" pos="3704" userDrawn="1">
          <p15:clr>
            <a:srgbClr val="F26B43"/>
          </p15:clr>
        </p15:guide>
        <p15:guide id="4" pos="5201" userDrawn="1">
          <p15:clr>
            <a:srgbClr val="F26B43"/>
          </p15:clr>
        </p15:guide>
        <p15:guide id="5" pos="4929" userDrawn="1">
          <p15:clr>
            <a:srgbClr val="F26B43"/>
          </p15:clr>
        </p15:guide>
        <p15:guide id="6" pos="3976" userDrawn="1">
          <p15:clr>
            <a:srgbClr val="F26B43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E35E8790-E54B-44AF-A84B-5186FFAB7B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0649" cy="602138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EEE5DC-A33D-44AB-A2A8-4B5D291AB76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542288"/>
            <a:ext cx="6025739" cy="566975"/>
          </a:xfrm>
          <a:solidFill>
            <a:srgbClr val="FFFFFF"/>
          </a:solidFill>
        </p:spPr>
        <p:txBody>
          <a:bodyPr wrap="none" lIns="72000" rIns="72000" bIns="3600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B4D479-3B15-4C02-B897-E5FF054F0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5BC931C-C5AE-403F-B20B-9FBB2C303D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8256589" y="1808163"/>
            <a:ext cx="3455986" cy="587375"/>
          </a:xfrm>
          <a:solidFill>
            <a:schemeClr val="tx2"/>
          </a:solidFill>
        </p:spPr>
        <p:txBody>
          <a:bodyPr lIns="72000" rIns="72000" anchor="ctr" anchorCtr="0"/>
          <a:lstStyle>
            <a:lvl1pPr marL="0" indent="0">
              <a:lnSpc>
                <a:spcPct val="100000"/>
              </a:lnSpc>
              <a:buNone/>
              <a:defRPr sz="2800" b="1"/>
            </a:lvl1pPr>
            <a:lvl2pPr marL="216000" indent="0">
              <a:buNone/>
              <a:defRPr b="1"/>
            </a:lvl2pPr>
            <a:lvl3pPr marL="432000" indent="0">
              <a:buNone/>
              <a:defRPr b="1"/>
            </a:lvl3pPr>
            <a:lvl4pPr marL="648000" indent="0">
              <a:buNone/>
              <a:defRPr b="1"/>
            </a:lvl4pPr>
            <a:lvl5pPr marL="864000" indent="0">
              <a:buNone/>
              <a:defRPr b="1"/>
            </a:lvl5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2C244B8-79A1-4A9F-9121-9F85746A7E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263363" y="2602904"/>
            <a:ext cx="3455986" cy="1704175"/>
          </a:xfrm>
          <a:solidFill>
            <a:schemeClr val="bg1"/>
          </a:solidFill>
        </p:spPr>
        <p:txBody>
          <a:bodyPr wrap="square" lIns="72000" tIns="36000" rIns="72000" bIns="36000">
            <a:spAutoFit/>
          </a:bodyPr>
          <a:lstStyle>
            <a:lvl1pPr>
              <a:defRPr>
                <a:solidFill>
                  <a:srgbClr val="5298BD"/>
                </a:solidFill>
              </a:defRPr>
            </a:lvl1pPr>
            <a:lvl2pPr>
              <a:defRPr>
                <a:solidFill>
                  <a:srgbClr val="5298BD"/>
                </a:solidFill>
              </a:defRPr>
            </a:lvl2pPr>
            <a:lvl3pPr>
              <a:defRPr>
                <a:solidFill>
                  <a:srgbClr val="5298BD"/>
                </a:solidFill>
              </a:defRPr>
            </a:lvl3pPr>
            <a:lvl4pPr>
              <a:defRPr>
                <a:solidFill>
                  <a:srgbClr val="5298BD"/>
                </a:solidFill>
              </a:defRPr>
            </a:lvl4pPr>
            <a:lvl5pPr>
              <a:defRPr>
                <a:solidFill>
                  <a:srgbClr val="5298BD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D634A2E-935C-40A6-AF0E-94324F7765D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82855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 userDrawn="1">
          <p15:clr>
            <a:srgbClr val="F26B43"/>
          </p15:clr>
        </p15:guide>
        <p15:guide id="2" orient="horz" pos="1638" userDrawn="1">
          <p15:clr>
            <a:srgbClr val="F26B43"/>
          </p15:clr>
        </p15:guide>
        <p15:guide id="3" pos="5201" userDrawn="1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folie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80867C87-FB00-407B-82D2-B6458105D5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B4D479-3B15-4C02-B897-E5FF054F0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5BC931C-C5AE-403F-B20B-9FBB2C303D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8256589" y="1808163"/>
            <a:ext cx="3455985" cy="587375"/>
          </a:xfrm>
          <a:solidFill>
            <a:schemeClr val="tx2"/>
          </a:solidFill>
        </p:spPr>
        <p:txBody>
          <a:bodyPr lIns="72000" rIns="72000" anchor="ctr" anchorCtr="0"/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216000" indent="0">
              <a:buNone/>
              <a:defRPr b="1"/>
            </a:lvl2pPr>
            <a:lvl3pPr marL="432000" indent="0">
              <a:buNone/>
              <a:defRPr b="1"/>
            </a:lvl3pPr>
            <a:lvl4pPr marL="648000" indent="0">
              <a:buNone/>
              <a:defRPr b="1"/>
            </a:lvl4pPr>
            <a:lvl5pPr marL="864000" indent="0">
              <a:buNone/>
              <a:defRPr b="1"/>
            </a:lvl5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2C244B8-79A1-4A9F-9121-9F85746A7E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263363" y="2532731"/>
            <a:ext cx="3455986" cy="1631472"/>
          </a:xfrm>
          <a:noFill/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FCA4BFA-0DF0-4698-9A63-B903A8268AF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476250"/>
            <a:ext cx="5916684" cy="566975"/>
          </a:xfrm>
        </p:spPr>
        <p:txBody>
          <a:bodyPr wrap="none" bIns="3600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B16A90F-5D8E-4256-8C0C-B4B0E5A0B9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CH"/>
              <a:t>NFP 73 – Nachhaltige Wirtschaft</a:t>
            </a:r>
            <a:endParaRPr lang="de-CH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878E44C9-BA30-4A6A-884C-12383DC17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25" y="6338112"/>
            <a:ext cx="849632" cy="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74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 userDrawn="1">
          <p15:clr>
            <a:srgbClr val="F26B43"/>
          </p15:clr>
        </p15:guide>
        <p15:guide id="2" orient="horz" pos="1593" userDrawn="1">
          <p15:clr>
            <a:srgbClr val="F26B43"/>
          </p15:clr>
        </p15:guide>
        <p15:guide id="3" pos="5201" userDrawn="1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folie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E876316C-E7BC-4BB0-AC47-D5B0ED311A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B4D479-3B15-4C02-B897-E5FF054F0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5BC931C-C5AE-403F-B20B-9FBB2C303D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8256589" y="1808163"/>
            <a:ext cx="3455985" cy="587375"/>
          </a:xfrm>
          <a:solidFill>
            <a:schemeClr val="tx2"/>
          </a:solidFill>
        </p:spPr>
        <p:txBody>
          <a:bodyPr lIns="72000" rIns="72000" anchor="ctr" anchorCtr="0"/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216000" indent="0">
              <a:buNone/>
              <a:defRPr b="1"/>
            </a:lvl2pPr>
            <a:lvl3pPr marL="432000" indent="0">
              <a:buNone/>
              <a:defRPr b="1"/>
            </a:lvl3pPr>
            <a:lvl4pPr marL="648000" indent="0">
              <a:buNone/>
              <a:defRPr b="1"/>
            </a:lvl4pPr>
            <a:lvl5pPr marL="864000" indent="0">
              <a:buNone/>
              <a:defRPr b="1"/>
            </a:lvl5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2C244B8-79A1-4A9F-9121-9F85746A7E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263363" y="2532731"/>
            <a:ext cx="3455986" cy="1631472"/>
          </a:xfrm>
          <a:noFill/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FCA4BFA-0DF0-4698-9A63-B903A8268AF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476250"/>
            <a:ext cx="5916684" cy="566975"/>
          </a:xfrm>
        </p:spPr>
        <p:txBody>
          <a:bodyPr wrap="none" bIns="3600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868C61-8E82-41C8-B1F9-A4DA8E5857D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BD9C3C2-C1BB-4DB7-A150-29331FB5D1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6338112"/>
            <a:ext cx="849632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 userDrawn="1">
          <p15:clr>
            <a:srgbClr val="F26B43"/>
          </p15:clr>
        </p15:guide>
        <p15:guide id="2" orient="horz" pos="1593" userDrawn="1">
          <p15:clr>
            <a:srgbClr val="F26B43"/>
          </p15:clr>
        </p15:guide>
        <p15:guide id="3" pos="5201" userDrawn="1">
          <p15:clr>
            <a:srgbClr val="F26B43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 dirty="0"/>
          </a:p>
        </p:txBody>
      </p:sp>
      <p:sp>
        <p:nvSpPr>
          <p:cNvPr id="7" name="Date Placeholder 4"/>
          <p:cNvSpPr txBox="1">
            <a:spLocks/>
          </p:cNvSpPr>
          <p:nvPr userDrawn="1"/>
        </p:nvSpPr>
        <p:spPr>
          <a:xfrm>
            <a:off x="8847438" y="6434382"/>
            <a:ext cx="2504562" cy="423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9pPr>
          </a:lstStyle>
          <a:p>
            <a:pPr algn="r"/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7573729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2 Bilder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5201" y="1648167"/>
            <a:ext cx="4492711" cy="46637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801285" y="622300"/>
            <a:ext cx="9882716" cy="896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>
          <a:xfrm>
            <a:off x="6570133" y="1657350"/>
            <a:ext cx="4504268" cy="46545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4"/>
          <p:cNvSpPr txBox="1">
            <a:spLocks/>
          </p:cNvSpPr>
          <p:nvPr userDrawn="1"/>
        </p:nvSpPr>
        <p:spPr>
          <a:xfrm>
            <a:off x="8847438" y="6434382"/>
            <a:ext cx="2504562" cy="423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9pPr>
          </a:lstStyle>
          <a:p>
            <a:pPr algn="r"/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67068796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>
            <a:spLocks noChangeArrowheads="1"/>
          </p:cNvSpPr>
          <p:nvPr userDrawn="1"/>
        </p:nvSpPr>
        <p:spPr bwMode="auto">
          <a:xfrm>
            <a:off x="1780118" y="0"/>
            <a:ext cx="1200149" cy="17938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tabLst>
                <a:tab pos="190500" algn="l"/>
                <a:tab pos="195263" algn="l"/>
                <a:tab pos="762000" algn="l"/>
                <a:tab pos="8001000" algn="r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ts val="400"/>
              </a:spcBef>
              <a:buClr>
                <a:schemeClr val="tx1"/>
              </a:buClr>
              <a:buFont typeface="Times" panose="02020603050405020304" pitchFamily="18" charset="0"/>
              <a:buNone/>
              <a:defRPr/>
            </a:pPr>
            <a:endParaRPr lang="fr-FR" altLang="de-DE" sz="2200">
              <a:solidFill>
                <a:srgbClr val="FF3300"/>
              </a:solidFill>
            </a:endParaRPr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1780117" y="0"/>
            <a:ext cx="10416000" cy="360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2000" y="4065400"/>
            <a:ext cx="9600000" cy="1992500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1780116" y="0"/>
            <a:ext cx="10411884" cy="3608388"/>
          </a:xfrm>
          <a:custGeom>
            <a:avLst/>
            <a:gdLst>
              <a:gd name="connsiteX0" fmla="*/ 900112 w 10775950"/>
              <a:gd name="connsiteY0" fmla="*/ 0 h 3608388"/>
              <a:gd name="connsiteX1" fmla="*/ 10775950 w 10775950"/>
              <a:gd name="connsiteY1" fmla="*/ 0 h 3608388"/>
              <a:gd name="connsiteX2" fmla="*/ 10775950 w 10775950"/>
              <a:gd name="connsiteY2" fmla="*/ 3608388 h 3608388"/>
              <a:gd name="connsiteX3" fmla="*/ 0 w 10775950"/>
              <a:gd name="connsiteY3" fmla="*/ 3608388 h 3608388"/>
              <a:gd name="connsiteX4" fmla="*/ 0 w 10775950"/>
              <a:gd name="connsiteY4" fmla="*/ 179388 h 3608388"/>
              <a:gd name="connsiteX5" fmla="*/ 900112 w 10775950"/>
              <a:gd name="connsiteY5" fmla="*/ 179388 h 360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75950" h="3608388">
                <a:moveTo>
                  <a:pt x="900112" y="0"/>
                </a:moveTo>
                <a:lnTo>
                  <a:pt x="10775950" y="0"/>
                </a:lnTo>
                <a:lnTo>
                  <a:pt x="10775950" y="3608388"/>
                </a:lnTo>
                <a:lnTo>
                  <a:pt x="0" y="3608388"/>
                </a:lnTo>
                <a:lnTo>
                  <a:pt x="0" y="179388"/>
                </a:lnTo>
                <a:lnTo>
                  <a:pt x="900112" y="1793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3"/>
                </a:solidFill>
              </a:defRPr>
            </a:lvl1pPr>
          </a:lstStyle>
          <a:p>
            <a:r>
              <a:rPr lang="de-CH" dirty="0"/>
              <a:t>Bild mit Klicken hinzufügen </a:t>
            </a:r>
          </a:p>
          <a:p>
            <a:r>
              <a:rPr lang="de-CH" dirty="0"/>
              <a:t>(tauschen: Bild zuerst löschen</a:t>
            </a:r>
            <a:br>
              <a:rPr lang="de-CH" dirty="0"/>
            </a:br>
            <a:r>
              <a:rPr lang="de-CH" dirty="0"/>
              <a:t>und Layout zurücksetzen)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3"/>
          </p:nvPr>
        </p:nvSpPr>
        <p:spPr>
          <a:xfrm>
            <a:off x="1780118" y="0"/>
            <a:ext cx="10416000" cy="360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12" name="Date Placeholder 4"/>
          <p:cNvSpPr txBox="1">
            <a:spLocks/>
          </p:cNvSpPr>
          <p:nvPr userDrawn="1"/>
        </p:nvSpPr>
        <p:spPr>
          <a:xfrm>
            <a:off x="8847438" y="6434382"/>
            <a:ext cx="2504562" cy="423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9pPr>
          </a:lstStyle>
          <a:p>
            <a:pPr algn="r"/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28543123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 mit Bild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B25FEC71-B714-418D-A1E5-B86CF26A07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DE38B4C-6C47-4A28-AAD9-EC91C7E2BF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96" y="6027010"/>
            <a:ext cx="2514605" cy="5699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CDF1A5-2E10-435E-AB39-1E5712B2840F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1308099" y="3810066"/>
            <a:ext cx="10404475" cy="1110823"/>
          </a:xfrm>
        </p:spPr>
        <p:txBody>
          <a:bodyPr anchor="b"/>
          <a:lstStyle>
            <a:lvl1pPr algn="l">
              <a:lnSpc>
                <a:spcPct val="105000"/>
              </a:lnSpc>
              <a:defRPr sz="3000" cap="all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934516-FF07-4404-A282-FDD97413BA6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6095999" y="4988212"/>
            <a:ext cx="5616575" cy="987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0F25D463-A601-4691-98CE-523CA6F6C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1308098" y="4988212"/>
            <a:ext cx="4571589" cy="9874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CH" dirty="0"/>
              <a:t>Name, Datum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009E8B5-0CC3-46EC-9D76-74B19B4EAD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65" y="556236"/>
            <a:ext cx="3219238" cy="64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26B43"/>
          </p15:clr>
        </p15:guide>
        <p15:guide id="2" pos="824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B25FEC71-B714-418D-A1E5-B86CF26A07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DE38B4C-6C47-4A28-AAD9-EC91C7E2BF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96" y="6027010"/>
            <a:ext cx="2514606" cy="5699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CDF1A5-2E10-435E-AB39-1E5712B2840F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1308099" y="3810066"/>
            <a:ext cx="10404475" cy="1110823"/>
          </a:xfrm>
        </p:spPr>
        <p:txBody>
          <a:bodyPr anchor="b"/>
          <a:lstStyle>
            <a:lvl1pPr algn="l">
              <a:lnSpc>
                <a:spcPct val="105000"/>
              </a:lnSpc>
              <a:defRPr sz="3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934516-FF07-4404-A282-FDD97413BA6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6095999" y="4988212"/>
            <a:ext cx="5616575" cy="987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0F25D463-A601-4691-98CE-523CA6F6C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1308098" y="4988212"/>
            <a:ext cx="4571589" cy="9874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CH" dirty="0"/>
              <a:t>Name, Datum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009E8B5-0CC3-46EC-9D76-74B19B4EAD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49" y="556236"/>
            <a:ext cx="3435672" cy="64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34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824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50B95C8-A3D7-4986-B9AA-7D64F5AF54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808163"/>
            <a:ext cx="11233150" cy="4213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D6B1742-4D1F-47FF-9A10-80FDD20EF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0BC91F-675C-4A18-B78C-8C6DF19E07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070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50B95C8-A3D7-4986-B9AA-7D64F5AF54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808163"/>
            <a:ext cx="5400675" cy="4213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D6B1742-4D1F-47FF-9A10-80FDD20EF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B35E508E-E5DE-4F61-8FB9-DFC4286D07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1900" y="1808163"/>
            <a:ext cx="5400675" cy="4213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B5B5BF3-945C-44C6-8CD2-14E5164C87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55184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26B43"/>
          </p15:clr>
        </p15:guide>
        <p15:guide id="2" pos="3976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3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50B95C8-A3D7-4986-B9AA-7D64F5AF54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808163"/>
            <a:ext cx="3455988" cy="4213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D6B1742-4D1F-47FF-9A10-80FDD20EF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B35E508E-E5DE-4F61-8FB9-DFC4286D07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7213" y="1808163"/>
            <a:ext cx="3455988" cy="4213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139E40F-E323-4104-824E-8A6657E137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5001" y="1808163"/>
            <a:ext cx="3455988" cy="4213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FE4488-A457-4009-8948-097AF338E2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4518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26B43"/>
          </p15:clr>
        </p15:guide>
        <p15:guide id="2" pos="2751" userDrawn="1">
          <p15:clr>
            <a:srgbClr val="F26B43"/>
          </p15:clr>
        </p15:guide>
        <p15:guide id="3" pos="4929" userDrawn="1">
          <p15:clr>
            <a:srgbClr val="F26B43"/>
          </p15:clr>
        </p15:guide>
        <p15:guide id="4" pos="5201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50B95C8-A3D7-4986-B9AA-7D64F5AF54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808163"/>
            <a:ext cx="5400675" cy="4213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D6B1742-4D1F-47FF-9A10-80FDD20EF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B5B5BF3-945C-44C6-8CD2-14E5164C87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6B108ABD-2127-4769-AAC2-3A4004117A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902" y="1808164"/>
            <a:ext cx="5880097" cy="421322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00572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26B43"/>
          </p15:clr>
        </p15:guide>
        <p15:guide id="2" pos="3976" userDrawn="1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EE5DC-A33D-44AB-A2A8-4B5D291AB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B4D479-3B15-4C02-B897-E5FF054F0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95D9126-2DB4-45E2-A996-6E674F41A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NFP 73 – Nachhaltige Wirtschaft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8900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Text 1sp dunkelblau">
    <p:bg>
      <p:bgPr>
        <a:solidFill>
          <a:srgbClr val="042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36972-5B78-4D45-B17C-8D7BB76A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50B95C8-A3D7-4986-B9AA-7D64F5AF54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808163"/>
            <a:ext cx="11233150" cy="42132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D6B1742-4D1F-47FF-9A10-80FDD20EF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CB8C82-6A53-4835-BD26-E2F1C5E542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CH"/>
              <a:t>NFP 73 – Nachhaltige Wirtschaft</a:t>
            </a:r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F8B613-62C6-4AD3-B362-20AD708B4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479425" y="6338112"/>
            <a:ext cx="849632" cy="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8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0AD921D-4326-A399-8D19-1226FAC2A8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32877489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7772400" imgH="10058400" progId="TCLayout.ActiveDocument.1">
                  <p:embed/>
                </p:oleObj>
              </mc:Choice>
              <mc:Fallback>
                <p:oleObj name="think-cell Slide" r:id="rId31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0AD921D-4326-A399-8D19-1226FAC2A8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41BF24A-D497-4464-9FE1-B21BA5E76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50" cy="1044575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r>
              <a:rPr lang="de-CH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19F523-3EBF-4F93-9A66-53448027C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808163"/>
            <a:ext cx="11233150" cy="4213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0B453A-BCBA-46E5-8B51-6E5C8657A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6589" y="6478264"/>
            <a:ext cx="3455986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76BE59D-4918-439E-9CBF-5840B2847889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6079920-E225-4621-8DA4-1E6F9F7CF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5555" y="6385781"/>
            <a:ext cx="4114800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CH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CH" dirty="0"/>
              <a:t>NFP 73 – Nachhaltige Wirtschaft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1A95CB-8F54-4797-8C36-C87C7343B5D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79425" y="6338112"/>
            <a:ext cx="849632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3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80" r:id="rId3"/>
    <p:sldLayoutId id="2147483661" r:id="rId4"/>
    <p:sldLayoutId id="2147483663" r:id="rId5"/>
    <p:sldLayoutId id="2147483664" r:id="rId6"/>
    <p:sldLayoutId id="2147483682" r:id="rId7"/>
    <p:sldLayoutId id="2147483654" r:id="rId8"/>
    <p:sldLayoutId id="2147483669" r:id="rId9"/>
    <p:sldLayoutId id="2147483671" r:id="rId10"/>
    <p:sldLayoutId id="2147483670" r:id="rId11"/>
    <p:sldLayoutId id="2147483672" r:id="rId12"/>
    <p:sldLayoutId id="2147483667" r:id="rId13"/>
    <p:sldLayoutId id="2147483668" r:id="rId14"/>
    <p:sldLayoutId id="2147483677" r:id="rId15"/>
    <p:sldLayoutId id="2147483678" r:id="rId16"/>
    <p:sldLayoutId id="2147483681" r:id="rId17"/>
    <p:sldLayoutId id="2147483673" r:id="rId18"/>
    <p:sldLayoutId id="2147483674" r:id="rId19"/>
    <p:sldLayoutId id="2147483655" r:id="rId20"/>
    <p:sldLayoutId id="2147483650" r:id="rId21"/>
    <p:sldLayoutId id="2147483665" r:id="rId22"/>
    <p:sldLayoutId id="2147483666" r:id="rId23"/>
    <p:sldLayoutId id="2147483676" r:id="rId24"/>
    <p:sldLayoutId id="2147483683" r:id="rId25"/>
    <p:sldLayoutId id="2147483684" r:id="rId26"/>
    <p:sldLayoutId id="2147483685" r:id="rId27"/>
    <p:sldLayoutId id="2147483686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16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3" orient="horz" pos="1139" userDrawn="1">
          <p15:clr>
            <a:srgbClr val="F26B43"/>
          </p15:clr>
        </p15:guide>
        <p15:guide id="4" orient="horz" pos="3793" userDrawn="1">
          <p15:clr>
            <a:srgbClr val="F26B43"/>
          </p15:clr>
        </p15:guide>
        <p15:guide id="5" pos="302" userDrawn="1">
          <p15:clr>
            <a:srgbClr val="F26B43"/>
          </p15:clr>
        </p15:guide>
        <p15:guide id="6" pos="7378" userDrawn="1">
          <p15:clr>
            <a:srgbClr val="F26B43"/>
          </p15:clr>
        </p15:guide>
        <p15:guide id="11" orient="horz" pos="4156" userDrawn="1">
          <p15:clr>
            <a:srgbClr val="F26B43"/>
          </p15:clr>
        </p15:guide>
        <p15:guide id="12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hyperlink" Target="https://www.youtube.com/watch?v=mEW-mMvMYpg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hyperlink" Target="https://open.spotify.com/episode/2qBurSQ2IBEQ2gZ4iDrudU?si=3bf2f51a9e6f4cc6&amp;nd=1&amp;dlsi=2f5e2840ebd84698" TargetMode="External"/><Relationship Id="rId5" Type="http://schemas.openxmlformats.org/officeDocument/2006/relationships/hyperlink" Target="https://nfp73.ch/download/57/230223_SNF_NFP73_PB_Thalmann_EN.pdf?inline=true" TargetMode="Externa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Relationship Id="rId5" Type="http://schemas.openxmlformats.org/officeDocument/2006/relationships/image" Target="../media/image30.jp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nfp73.ch/download/57/230223_SNF_NFP73_PB_Thalmann_EN.pdf?inline=true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nfp73.ch/download/57/230223_SNF_NFP73_PB_Thalmann_EN.pdf?inline=true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nfp73.ch/download/57/230223_SNF_NFP73_PB_Thalmann_EN.pdf?inline=true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5" Type="http://schemas.openxmlformats.org/officeDocument/2006/relationships/hyperlink" Target="https://www.youtube.com/watch?v=K2XAbYg9Kyw" TargetMode="External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4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episode/2qBurSQ2IBEQ2gZ4iDrudU?si=3bf2f51a9e6f4cc6&amp;nd=1&amp;dlsi=2f5e2840ebd84698" TargetMode="External"/><Relationship Id="rId2" Type="http://schemas.openxmlformats.org/officeDocument/2006/relationships/hyperlink" Target="https://nfp73.ch/download/57/230223_SNF_NFP73_PB_Thalmann_EN.pdf?inline=true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5" Type="http://schemas.openxmlformats.org/officeDocument/2006/relationships/image" Target="../media/image22.jp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uilding under construction with scaffolding&#10;&#10;AI-generated content may be incorrect.">
            <a:extLst>
              <a:ext uri="{FF2B5EF4-FFF2-40B4-BE49-F238E27FC236}">
                <a16:creationId xmlns:a16="http://schemas.microsoft.com/office/drawing/2014/main" id="{5F05D506-E84C-6408-B6DA-104133439D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6" b="967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BBC741F-F36E-AFA0-3CD1-CD890CC408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Building and Construction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410DC2-7478-767E-6704-A9ADE8F66B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A learning module for the tertiary level</a:t>
            </a:r>
            <a:endParaRPr lang="en-GB" sz="2000" dirty="0"/>
          </a:p>
          <a:p>
            <a:endParaRPr lang="en-GB" dirty="0"/>
          </a:p>
        </p:txBody>
      </p:sp>
      <p:pic>
        <p:nvPicPr>
          <p:cNvPr id="2" name="Picture 2" descr="Green Hospital - Nationales Forschungsprogramm 73">
            <a:extLst>
              <a:ext uri="{FF2B5EF4-FFF2-40B4-BE49-F238E27FC236}">
                <a16:creationId xmlns:a16="http://schemas.microsoft.com/office/drawing/2014/main" id="{F75E836A-D01A-73F4-2CEE-46BBA941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7" y="536391"/>
            <a:ext cx="3455470" cy="69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72F5C5-0258-1280-3549-1C830AA11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37" y="5894560"/>
            <a:ext cx="2839454" cy="85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3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6CA33-6C07-8BE4-2680-C7B8B502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94A1B96-EF39-DF6E-28BD-9DE6D8C909A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68968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4A1B96-EF39-DF6E-28BD-9DE6D8C909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D35CEA-E7BF-753E-839F-F23A4F39F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 err="1"/>
              <a:t>Sustainable</a:t>
            </a:r>
            <a:r>
              <a:rPr lang="de-CH" dirty="0"/>
              <a:t> </a:t>
            </a:r>
            <a:r>
              <a:rPr lang="de-CH" dirty="0" err="1"/>
              <a:t>construction</a:t>
            </a:r>
            <a:r>
              <a:rPr lang="de-CH" dirty="0"/>
              <a:t> 2050 </a:t>
            </a:r>
            <a:r>
              <a:rPr lang="en-GB" dirty="0"/>
              <a:t>– Results II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1782E-A784-040F-7C86-17DA3B339C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21538"/>
            <a:ext cx="11233150" cy="42132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Material cycles in construction</a:t>
            </a:r>
          </a:p>
          <a:p>
            <a:r>
              <a:rPr lang="en-US" dirty="0"/>
              <a:t>Strategies to influence demand are central, as Switzerland is expected to see </a:t>
            </a:r>
            <a:r>
              <a:rPr lang="en-US" dirty="0">
                <a:solidFill>
                  <a:srgbClr val="83D0F5"/>
                </a:solidFill>
              </a:rPr>
              <a:t>population growth </a:t>
            </a:r>
            <a:r>
              <a:rPr lang="en-US" dirty="0"/>
              <a:t>of around </a:t>
            </a:r>
            <a:r>
              <a:rPr lang="en-US" dirty="0">
                <a:solidFill>
                  <a:srgbClr val="83D0F5"/>
                </a:solidFill>
              </a:rPr>
              <a:t>20% </a:t>
            </a:r>
            <a:r>
              <a:rPr lang="en-US" dirty="0"/>
              <a:t>by 2050 and an increasing share of older people (over 65). Nevertheless, we can achieve our climate targets by 2050 if we fully exploit all opportunities to </a:t>
            </a:r>
            <a:r>
              <a:rPr lang="en-US" dirty="0">
                <a:solidFill>
                  <a:srgbClr val="83D0F5"/>
                </a:solidFill>
              </a:rPr>
              <a:t>phase out fossil fuels</a:t>
            </a:r>
            <a:r>
              <a:rPr lang="en-US" dirty="0"/>
              <a:t>. By contrast, we will not be able to close material cycles in the construction sector by 2050, because </a:t>
            </a:r>
            <a:r>
              <a:rPr lang="en-US" dirty="0">
                <a:solidFill>
                  <a:srgbClr val="83D0F5"/>
                </a:solidFill>
              </a:rPr>
              <a:t>infrastructure </a:t>
            </a:r>
            <a:r>
              <a:rPr lang="en-US" dirty="0"/>
              <a:t>will still need to be built to </a:t>
            </a:r>
            <a:r>
              <a:rPr lang="en-US" dirty="0">
                <a:solidFill>
                  <a:srgbClr val="83D0F5"/>
                </a:solidFill>
              </a:rPr>
              <a:t>serve</a:t>
            </a:r>
            <a:r>
              <a:rPr lang="en-US" dirty="0"/>
              <a:t> a </a:t>
            </a:r>
            <a:r>
              <a:rPr lang="en-US" dirty="0">
                <a:solidFill>
                  <a:srgbClr val="83D0F5"/>
                </a:solidFill>
              </a:rPr>
              <a:t>growing population</a:t>
            </a:r>
            <a:r>
              <a:rPr lang="en-US" dirty="0"/>
              <a:t>. The transition is only feasible if all </a:t>
            </a:r>
            <a:r>
              <a:rPr lang="en-US" dirty="0">
                <a:solidFill>
                  <a:srgbClr val="83D0F5"/>
                </a:solidFill>
              </a:rPr>
              <a:t>involved actors </a:t>
            </a:r>
            <a:r>
              <a:rPr lang="en-US" dirty="0"/>
              <a:t>work toward it: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3D0F5"/>
                </a:solidFill>
              </a:rPr>
              <a:t>industry</a:t>
            </a:r>
            <a:r>
              <a:rPr lang="en-US" dirty="0"/>
              <a:t> (energy supply, building materials, construction, real estate, financial services),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3D0F5"/>
                </a:solidFill>
              </a:rPr>
              <a:t>public authorities </a:t>
            </a:r>
            <a:r>
              <a:rPr lang="en-US" dirty="0"/>
              <a:t>(municipalities, cantons, federal government),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3D0F5"/>
                </a:solidFill>
              </a:rPr>
              <a:t>planners </a:t>
            </a:r>
            <a:r>
              <a:rPr lang="en-US" dirty="0"/>
              <a:t>(architectural and engineering firms), 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3D0F5"/>
                </a:solidFill>
              </a:rPr>
              <a:t>households </a:t>
            </a:r>
            <a:r>
              <a:rPr lang="en-US" dirty="0"/>
              <a:t>(building owners and tenants).</a:t>
            </a:r>
          </a:p>
          <a:p>
            <a:r>
              <a:rPr lang="en-US" dirty="0"/>
              <a:t>Collaboration should focus on shared learning processes that foster innovation and help manage and share risks. We are convinced that urgent action is required simultaneously in several areas.</a:t>
            </a:r>
          </a:p>
          <a:p>
            <a:endParaRPr lang="de-CH" dirty="0">
              <a:solidFill>
                <a:srgbClr val="83D0F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891AC-177B-76F4-1FA9-BF8A5F4CDC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10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E4CB0-480D-C853-A6FC-FA5AD9AA02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784698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EF1FA-A8CB-BC7B-3040-8003A4C9F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D32F2F07-39E4-C72C-5013-3AACCE508C4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141998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2F2F07-39E4-C72C-5013-3AACCE508C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7E17977-6CC5-D64D-123E-482EEA69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 err="1"/>
              <a:t>Sustainable</a:t>
            </a:r>
            <a:r>
              <a:rPr lang="de-CH" dirty="0"/>
              <a:t> </a:t>
            </a:r>
            <a:r>
              <a:rPr lang="de-CH" dirty="0" err="1"/>
              <a:t>construction</a:t>
            </a:r>
            <a:r>
              <a:rPr lang="de-CH" dirty="0"/>
              <a:t> 2050 </a:t>
            </a:r>
            <a:r>
              <a:rPr lang="en-GB" dirty="0"/>
              <a:t>– Results III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E44C5-3EAF-9F68-373F-F07554762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221022"/>
            <a:ext cx="11233150" cy="4213225"/>
          </a:xfr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de-CH" dirty="0"/>
              <a:t> </a:t>
            </a:r>
            <a:r>
              <a:rPr lang="en-US" b="1" dirty="0"/>
              <a:t>Initiating transformation processes with a long-term horizon: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83D0F5"/>
                </a:solidFill>
              </a:rPr>
              <a:t>forest management </a:t>
            </a:r>
            <a:r>
              <a:rPr lang="en-US" dirty="0"/>
              <a:t>to increase the production of construction timber, and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design and development of </a:t>
            </a:r>
            <a:r>
              <a:rPr lang="en-US" dirty="0">
                <a:solidFill>
                  <a:srgbClr val="83D0F5"/>
                </a:solidFill>
              </a:rPr>
              <a:t>circular buildings</a:t>
            </a:r>
            <a:r>
              <a:rPr lang="en-US" dirty="0"/>
              <a:t>, </a:t>
            </a:r>
            <a:r>
              <a:rPr lang="en-US" dirty="0">
                <a:solidFill>
                  <a:srgbClr val="83D0F5"/>
                </a:solidFill>
              </a:rPr>
              <a:t>components, and materials </a:t>
            </a:r>
            <a:r>
              <a:rPr lang="en-US" dirty="0"/>
              <a:t>for </a:t>
            </a:r>
            <a:r>
              <a:rPr lang="en-US" dirty="0">
                <a:solidFill>
                  <a:srgbClr val="83D0F5"/>
                </a:solidFill>
              </a:rPr>
              <a:t>disassembly, reuse</a:t>
            </a:r>
            <a:r>
              <a:rPr lang="en-US" dirty="0"/>
              <a:t>, and </a:t>
            </a:r>
            <a:r>
              <a:rPr lang="en-US" dirty="0">
                <a:solidFill>
                  <a:srgbClr val="83D0F5"/>
                </a:solidFill>
              </a:rPr>
              <a:t>recycling</a:t>
            </a:r>
            <a:r>
              <a:rPr lang="en-US" dirty="0"/>
              <a:t>.</a:t>
            </a:r>
          </a:p>
          <a:p>
            <a:r>
              <a:rPr lang="en-US" b="1" dirty="0"/>
              <a:t>Accelerating transformation processes already underway: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83D0F5"/>
                </a:solidFill>
              </a:rPr>
              <a:t>replacing fossil fuels </a:t>
            </a:r>
            <a:r>
              <a:rPr lang="en-US" dirty="0"/>
              <a:t>in building energy supply and in the production of construction materials, and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83D0F5"/>
                </a:solidFill>
              </a:rPr>
              <a:t>increasing the share of biomass-based materials</a:t>
            </a:r>
            <a:r>
              <a:rPr lang="en-US" dirty="0"/>
              <a:t> (e.g., wood) as well as reused/recycled materials.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de-CH" dirty="0"/>
          </a:p>
          <a:p>
            <a:pPr>
              <a:lnSpc>
                <a:spcPct val="100000"/>
              </a:lnSpc>
              <a:buNone/>
            </a:pPr>
            <a:endParaRPr lang="de-CH" b="1" dirty="0"/>
          </a:p>
          <a:p>
            <a:endParaRPr lang="de-CH" dirty="0">
              <a:solidFill>
                <a:srgbClr val="83D0F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15B1B-35F8-126D-6DC7-D7042EE334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C2D74-00FE-CABF-328E-D11A9F7263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1031806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DBAAA-20F0-ACA2-4AB0-14CD06CEA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0A577F6-EE69-62B1-2767-0665869EFC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945639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0A577F6-EE69-62B1-2767-0665869EFC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2A99A2D-3FEB-D433-F9E5-5ED26240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 err="1"/>
              <a:t>Sustainable</a:t>
            </a:r>
            <a:r>
              <a:rPr lang="de-CH" dirty="0"/>
              <a:t> </a:t>
            </a:r>
            <a:r>
              <a:rPr lang="de-CH" dirty="0" err="1"/>
              <a:t>construction</a:t>
            </a:r>
            <a:r>
              <a:rPr lang="de-CH" dirty="0"/>
              <a:t> 2050 </a:t>
            </a:r>
            <a:r>
              <a:rPr lang="en-GB" dirty="0"/>
              <a:t>– Results IV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006DF-4F24-CD15-8428-6F6C3CEF2F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Promoting social innovation and institutional development</a:t>
            </a:r>
            <a:br>
              <a:rPr lang="en-US" dirty="0"/>
            </a:br>
            <a:r>
              <a:rPr lang="en-US" dirty="0"/>
              <a:t>The role of these factors in the transformation process is not yet sufficiently </a:t>
            </a:r>
            <a:r>
              <a:rPr lang="en-US" dirty="0" err="1"/>
              <a:t>recognised</a:t>
            </a:r>
            <a:r>
              <a:rPr lang="en-US" dirty="0"/>
              <a:t>. They could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83D0F5"/>
                </a:solidFill>
              </a:rPr>
              <a:t>increase residential mobility </a:t>
            </a:r>
            <a:r>
              <a:rPr lang="en-US" dirty="0"/>
              <a:t>among households, and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foster </a:t>
            </a:r>
            <a:r>
              <a:rPr lang="en-US" dirty="0">
                <a:solidFill>
                  <a:srgbClr val="83D0F5"/>
                </a:solidFill>
              </a:rPr>
              <a:t>collaboration </a:t>
            </a:r>
            <a:r>
              <a:rPr lang="en-US" dirty="0"/>
              <a:t>and </a:t>
            </a:r>
            <a:r>
              <a:rPr lang="en-US" dirty="0">
                <a:solidFill>
                  <a:srgbClr val="83D0F5"/>
                </a:solidFill>
              </a:rPr>
              <a:t>mutual learning </a:t>
            </a:r>
            <a:r>
              <a:rPr lang="en-US" dirty="0"/>
              <a:t>among </a:t>
            </a:r>
            <a:r>
              <a:rPr lang="en-US" dirty="0">
                <a:solidFill>
                  <a:srgbClr val="83D0F5"/>
                </a:solidFill>
              </a:rPr>
              <a:t>actors in the planning process </a:t>
            </a:r>
            <a:r>
              <a:rPr lang="en-US" dirty="0"/>
              <a:t>(clients, architectural and engineering firms, construction companies, material manufacturers, etc.) as well as among different </a:t>
            </a:r>
            <a:r>
              <a:rPr lang="en-US" dirty="0">
                <a:solidFill>
                  <a:srgbClr val="83D0F5"/>
                </a:solidFill>
              </a:rPr>
              <a:t>professionals in the housing and construction sectors</a:t>
            </a:r>
            <a:r>
              <a:rPr lang="en-US" dirty="0"/>
              <a:t>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de-CH" dirty="0"/>
          </a:p>
          <a:p>
            <a:pPr>
              <a:lnSpc>
                <a:spcPct val="100000"/>
              </a:lnSpc>
              <a:buNone/>
            </a:pPr>
            <a:endParaRPr lang="de-CH" b="1" dirty="0"/>
          </a:p>
          <a:p>
            <a:endParaRPr lang="de-CH" dirty="0">
              <a:solidFill>
                <a:srgbClr val="83D0F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FD8C7-7C58-68EB-03BA-5CBA7DE9F5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12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37C5A-521A-86B4-56B7-8F8D573486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932686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DADF5-A384-E805-D55F-2EAF627D0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Overview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Research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A02F9-5689-F798-E8F4-24F2AFE22E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this focus area, there were two research projects:</a:t>
            </a:r>
          </a:p>
          <a:p>
            <a:r>
              <a:rPr lang="en-US" dirty="0"/>
              <a:t>Ecological footprint in the housing sector</a:t>
            </a:r>
          </a:p>
          <a:p>
            <a:r>
              <a:rPr lang="en-US" dirty="0"/>
              <a:t>Aligning resource policy and business strategies in the construction sector</a:t>
            </a:r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5D6DF-0290-859A-4D7B-96B69FD20E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70217-1BC1-C4DF-3DCE-06D3D5E4F5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741183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13434-7EAC-453D-B9AB-236218BD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50" cy="1044575"/>
          </a:xfrm>
        </p:spPr>
        <p:txBody>
          <a:bodyPr anchor="t">
            <a:normAutofit/>
          </a:bodyPr>
          <a:lstStyle/>
          <a:p>
            <a:r>
              <a:rPr lang="en-US" i="0" dirty="0">
                <a:effectLst/>
              </a:rPr>
              <a:t>Ecological footprint in the housing sector</a:t>
            </a:r>
            <a:br>
              <a:rPr lang="de-CH" b="1" i="0" dirty="0">
                <a:effectLst/>
              </a:rPr>
            </a:b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39B4E-1234-5505-851F-88275D08CE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1808163"/>
            <a:ext cx="5160930" cy="42132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CH" dirty="0"/>
              <a:t>«</a:t>
            </a:r>
            <a:r>
              <a:rPr lang="en-US" dirty="0"/>
              <a:t>The subject of this project was measures to </a:t>
            </a:r>
            <a:r>
              <a:rPr lang="en-US" b="1" dirty="0"/>
              <a:t>reduce resource consumption </a:t>
            </a:r>
            <a:r>
              <a:rPr lang="en-US" dirty="0"/>
              <a:t>in the housing sector during the </a:t>
            </a:r>
            <a:r>
              <a:rPr lang="en-US" b="1" dirty="0"/>
              <a:t>construction, use,</a:t>
            </a:r>
            <a:r>
              <a:rPr lang="en-US" dirty="0"/>
              <a:t> and </a:t>
            </a:r>
            <a:r>
              <a:rPr lang="en-US" b="1" dirty="0"/>
              <a:t>renovation</a:t>
            </a:r>
            <a:r>
              <a:rPr lang="en-US" dirty="0"/>
              <a:t> phases of residential buildings. In doing so, we developed different approaches for </a:t>
            </a:r>
            <a:r>
              <a:rPr lang="en-US" b="1" dirty="0"/>
              <a:t>residents</a:t>
            </a:r>
            <a:r>
              <a:rPr lang="en-US" dirty="0"/>
              <a:t> (which functions do they associate with housing?), </a:t>
            </a:r>
            <a:r>
              <a:rPr lang="en-US" b="1" dirty="0"/>
              <a:t>building owners</a:t>
            </a:r>
            <a:r>
              <a:rPr lang="en-US" dirty="0"/>
              <a:t> (e.g. rental management), and </a:t>
            </a:r>
            <a:r>
              <a:rPr lang="en-US" b="1" dirty="0"/>
              <a:t>public authorities </a:t>
            </a:r>
            <a:r>
              <a:rPr lang="en-US" dirty="0"/>
              <a:t>(e.g. support for housing cooperatives</a:t>
            </a:r>
            <a:r>
              <a:rPr lang="de-CH" dirty="0"/>
              <a:t>).»</a:t>
            </a:r>
          </a:p>
          <a:p>
            <a:pPr algn="r">
              <a:spcAft>
                <a:spcPts val="600"/>
              </a:spcAft>
            </a:pPr>
            <a:r>
              <a:rPr lang="de-CH" dirty="0"/>
              <a:t>Prof. Dr. Philippe Thalmann, Project </a:t>
            </a:r>
            <a:r>
              <a:rPr lang="de-CH" dirty="0" err="1"/>
              <a:t>lead</a:t>
            </a:r>
            <a:r>
              <a:rPr lang="de-CH" dirty="0"/>
              <a:t>, </a:t>
            </a:r>
            <a:r>
              <a:rPr lang="en-US" dirty="0"/>
              <a:t>Ecological footprint in the housing sector</a:t>
            </a:r>
          </a:p>
          <a:p>
            <a:pPr algn="r">
              <a:spcAft>
                <a:spcPts val="600"/>
              </a:spcAft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78554-A068-4365-49B9-B3A9C21976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256589" y="6478264"/>
            <a:ext cx="3455986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476BE59D-4918-439E-9CBF-5840B2847889}" type="slidenum">
              <a:rPr lang="de-CH" smtClean="0"/>
              <a:pPr>
                <a:spcAft>
                  <a:spcPts val="600"/>
                </a:spcAft>
              </a:pPr>
              <a:t>14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C50E7-4CC1-9EAD-D383-CF314AE8DC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5555" y="6385781"/>
            <a:ext cx="4114800" cy="25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77901F-C271-1B4F-03F1-C0B2917DC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r="6255"/>
          <a:stretch>
            <a:fillRect/>
          </a:stretch>
        </p:blipFill>
        <p:spPr bwMode="auto">
          <a:xfrm>
            <a:off x="5997574" y="1808163"/>
            <a:ext cx="5715000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738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5F94CD3-85D4-C287-F6BE-AEF98667C08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657545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F94CD3-85D4-C287-F6BE-AEF98667C0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45FE514-0448-EBBE-AF95-3ABE7FCD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Ecological footprint in the housing sector </a:t>
            </a:r>
            <a:r>
              <a:rPr lang="de-CH" i="0" dirty="0">
                <a:effectLst/>
              </a:rPr>
              <a:t>–</a:t>
            </a:r>
            <a:br>
              <a:rPr lang="de-CH" i="0" dirty="0">
                <a:effectLst/>
              </a:rPr>
            </a:br>
            <a:r>
              <a:rPr lang="de-CH" i="0" dirty="0" err="1">
                <a:effectLst/>
              </a:rPr>
              <a:t>Assignments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C2AD0-58C9-86FD-2954-BF151915F4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Which </a:t>
            </a:r>
            <a:r>
              <a:rPr lang="en-US" b="1" dirty="0"/>
              <a:t>aspects of housing </a:t>
            </a:r>
            <a:r>
              <a:rPr lang="en-US" dirty="0"/>
              <a:t>have the strongest influence on the </a:t>
            </a:r>
            <a:r>
              <a:rPr lang="en-US" b="1" dirty="0"/>
              <a:t>ecological footprint</a:t>
            </a:r>
            <a:r>
              <a:rPr lang="en-US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What does </a:t>
            </a:r>
            <a:r>
              <a:rPr lang="en-US" b="1" dirty="0"/>
              <a:t>“sufficiency” </a:t>
            </a:r>
            <a:r>
              <a:rPr lang="en-US" dirty="0"/>
              <a:t>mean — in general and in the context of housing?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Why do many people not want to move into a </a:t>
            </a:r>
            <a:r>
              <a:rPr lang="en-US" b="1" dirty="0"/>
              <a:t>smaller </a:t>
            </a:r>
            <a:r>
              <a:rPr lang="en-US" b="1" dirty="0" err="1"/>
              <a:t>appartment</a:t>
            </a:r>
            <a:r>
              <a:rPr lang="en-US" b="1" dirty="0"/>
              <a:t> </a:t>
            </a:r>
            <a:r>
              <a:rPr lang="en-US" dirty="0"/>
              <a:t>when their life circumstances change (e.g. when children move out)?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Which </a:t>
            </a:r>
            <a:r>
              <a:rPr lang="en-US" b="1" dirty="0"/>
              <a:t>solution approaches </a:t>
            </a:r>
            <a:r>
              <a:rPr lang="en-US" dirty="0"/>
              <a:t>are proposed?</a:t>
            </a:r>
            <a:endParaRPr lang="en-GB" dirty="0"/>
          </a:p>
          <a:p>
            <a:endParaRPr lang="de-CH" dirty="0"/>
          </a:p>
          <a:p>
            <a:pPr marL="0" indent="0">
              <a:buNone/>
            </a:pPr>
            <a:r>
              <a:rPr lang="de-CH" b="1" dirty="0"/>
              <a:t>Sources </a:t>
            </a:r>
            <a:r>
              <a:rPr lang="de-CH" b="1" dirty="0" err="1"/>
              <a:t>of</a:t>
            </a:r>
            <a:r>
              <a:rPr lang="de-CH" b="1" dirty="0"/>
              <a:t> </a:t>
            </a:r>
            <a:r>
              <a:rPr lang="de-CH" b="1" dirty="0" err="1"/>
              <a:t>knowledge</a:t>
            </a:r>
            <a:r>
              <a:rPr lang="de-CH" b="1" dirty="0"/>
              <a:t>: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Improving the use of the housing stock to reduce its environmental impact </a:t>
            </a:r>
            <a:r>
              <a:rPr lang="de-CH" dirty="0">
                <a:hlinkClick r:id="rId5"/>
              </a:rPr>
              <a:t>(Policy Brief)</a:t>
            </a:r>
            <a:endParaRPr lang="de-CH" b="1" dirty="0"/>
          </a:p>
          <a:p>
            <a:pPr marL="0" indent="0">
              <a:buNone/>
            </a:pPr>
            <a:r>
              <a:rPr lang="de-CH" dirty="0">
                <a:hlinkClick r:id="rId6"/>
              </a:rPr>
              <a:t>«</a:t>
            </a:r>
            <a:r>
              <a:rPr lang="de-CH" dirty="0" err="1">
                <a:hlinkClick r:id="rId6"/>
              </a:rPr>
              <a:t>Sustainable</a:t>
            </a:r>
            <a:r>
              <a:rPr lang="de-CH" dirty="0">
                <a:hlinkClick r:id="rId6"/>
              </a:rPr>
              <a:t> </a:t>
            </a:r>
            <a:r>
              <a:rPr lang="de-CH" dirty="0" err="1">
                <a:hlinkClick r:id="rId6"/>
              </a:rPr>
              <a:t>housing</a:t>
            </a:r>
            <a:r>
              <a:rPr lang="de-CH" dirty="0">
                <a:hlinkClick r:id="rId6"/>
              </a:rPr>
              <a:t> </a:t>
            </a:r>
            <a:r>
              <a:rPr lang="de-CH" dirty="0" err="1">
                <a:hlinkClick r:id="rId6"/>
              </a:rPr>
              <a:t>should</a:t>
            </a:r>
            <a:r>
              <a:rPr lang="de-CH" dirty="0">
                <a:hlinkClick r:id="rId6"/>
              </a:rPr>
              <a:t> </a:t>
            </a:r>
            <a:r>
              <a:rPr lang="de-CH" dirty="0" err="1">
                <a:hlinkClick r:id="rId6"/>
              </a:rPr>
              <a:t>integrate</a:t>
            </a:r>
            <a:r>
              <a:rPr lang="de-CH" dirty="0">
                <a:hlinkClick r:id="rId6"/>
              </a:rPr>
              <a:t> the </a:t>
            </a:r>
            <a:r>
              <a:rPr lang="de-CH" dirty="0" err="1">
                <a:hlinkClick r:id="rId6"/>
              </a:rPr>
              <a:t>needs</a:t>
            </a:r>
            <a:r>
              <a:rPr lang="de-CH" dirty="0">
                <a:hlinkClick r:id="rId6"/>
              </a:rPr>
              <a:t> </a:t>
            </a:r>
            <a:r>
              <a:rPr lang="de-CH" dirty="0" err="1">
                <a:hlinkClick r:id="rId6"/>
              </a:rPr>
              <a:t>of</a:t>
            </a:r>
            <a:r>
              <a:rPr lang="de-CH" dirty="0">
                <a:hlinkClick r:id="rId6"/>
              </a:rPr>
              <a:t> </a:t>
            </a:r>
            <a:r>
              <a:rPr lang="de-CH" dirty="0" err="1">
                <a:hlinkClick r:id="rId6"/>
              </a:rPr>
              <a:t>tenants</a:t>
            </a:r>
            <a:r>
              <a:rPr lang="de-CH" dirty="0">
                <a:hlinkClick r:id="rId6"/>
              </a:rPr>
              <a:t> in </a:t>
            </a:r>
            <a:r>
              <a:rPr lang="de-CH" dirty="0" err="1">
                <a:hlinkClick r:id="rId6"/>
              </a:rPr>
              <a:t>its</a:t>
            </a:r>
            <a:r>
              <a:rPr lang="de-CH" dirty="0">
                <a:hlinkClick r:id="rId6"/>
              </a:rPr>
              <a:t> design» (Podcast, 25:45)</a:t>
            </a:r>
            <a:endParaRPr lang="de-CH" dirty="0"/>
          </a:p>
          <a:p>
            <a:pPr marL="0" indent="0">
              <a:buNone/>
            </a:pPr>
            <a:r>
              <a:rPr lang="en-US" i="0" dirty="0">
                <a:solidFill>
                  <a:srgbClr val="0F0F0F"/>
                </a:solidFill>
                <a:effectLst/>
                <a:hlinkClick r:id="rId7"/>
              </a:rPr>
              <a:t>Ecological footprint in the housing sector (scientific lecture, 6:45)</a:t>
            </a:r>
            <a:endParaRPr lang="en-US" i="0" dirty="0">
              <a:solidFill>
                <a:srgbClr val="0F0F0F"/>
              </a:solidFill>
              <a:effectLst/>
            </a:endParaRP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8F4C9-4039-A460-6EC4-9DE3387BAE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15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84DA-ED86-E2CA-FB80-3F7A74C44D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4244083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F9FEFF0D-DAFC-A2FA-C3A2-B6D3A2C8FB9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189977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9FEFF0D-DAFC-A2FA-C3A2-B6D3A2C8FB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77B5516-EAF4-003E-24C0-956474E11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Ecological footprint in the housing sector </a:t>
            </a:r>
            <a:r>
              <a:rPr lang="de-CH" dirty="0"/>
              <a:t>–</a:t>
            </a:r>
            <a:br>
              <a:rPr lang="de-CH" dirty="0"/>
            </a:br>
            <a:r>
              <a:rPr lang="de-CH" dirty="0"/>
              <a:t>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810879-15CC-9912-CB07-34AAF93C1B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16</a:t>
            </a:fld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5EB28-13D0-EB89-35B6-C29596FB9B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125FF6-CA47-5DA1-233A-158380C89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project combined methods from the </a:t>
            </a:r>
            <a:r>
              <a:rPr lang="en-US" b="1" dirty="0"/>
              <a:t>natural and social sciences</a:t>
            </a:r>
            <a:r>
              <a:rPr lang="en-US" dirty="0"/>
              <a:t>. A key feature was the involvement of two housing cooperatives—ABZ (Zurich) and SCHL (Lausanne)—as well as the insurance company and asset manager Swiss </a:t>
            </a:r>
            <a:r>
              <a:rPr lang="en-US" dirty="0" err="1"/>
              <a:t>Mobiliar</a:t>
            </a:r>
            <a:r>
              <a:rPr lang="en-US" dirty="0"/>
              <a:t>, whose housing portfolios, </a:t>
            </a:r>
            <a:r>
              <a:rPr lang="en-US" dirty="0" err="1"/>
              <a:t>totalling</a:t>
            </a:r>
            <a:r>
              <a:rPr lang="en-US" dirty="0"/>
              <a:t> around 10,000 apartments, were </a:t>
            </a:r>
            <a:r>
              <a:rPr lang="en-US" dirty="0" err="1"/>
              <a:t>analysed</a:t>
            </a:r>
            <a:r>
              <a:rPr lang="en-US" dirty="0"/>
              <a:t> in depth. Together with these partners, we developed measures to </a:t>
            </a:r>
            <a:r>
              <a:rPr lang="en-US" b="1" dirty="0"/>
              <a:t>improve resource efficiency</a:t>
            </a:r>
            <a:r>
              <a:rPr lang="en-US" dirty="0"/>
              <a:t> and simulated the impact of these measures on the ecological footprint of the housing stock.</a:t>
            </a:r>
            <a:endParaRPr lang="en-GB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F74B79-E889-67B6-3E7E-E2DF1595FB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/>
              <a:t>Background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D5F1A0-6358-C261-B82B-A30046216F8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  <p:pic>
        <p:nvPicPr>
          <p:cNvPr id="13" name="object 6">
            <a:extLst>
              <a:ext uri="{FF2B5EF4-FFF2-40B4-BE49-F238E27FC236}">
                <a16:creationId xmlns:a16="http://schemas.microsoft.com/office/drawing/2014/main" id="{CF76F6E4-2C35-25BC-46BC-D88BFBA2A927}"/>
              </a:ext>
            </a:extLst>
          </p:cNvPr>
          <p:cNvPicPr>
            <a:picLocks noGrp="1"/>
          </p:cNvPicPr>
          <p:nvPr>
            <p:ph type="pic" sz="quarter" idx="16"/>
          </p:nvPr>
        </p:nvPicPr>
        <p:blipFill>
          <a:blip r:embed="rId5" cstate="print"/>
          <a:srcRect l="22658" r="2265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64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DFC0D-6A62-9E19-5F3E-B205FCBDF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5D90B74B-0A3E-5622-F250-D9D8BB647C5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284776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D90B74B-0A3E-5622-F250-D9D8BB647C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F0A3B3-FD89-84A6-7A12-70F0689C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Ecological footprint in the housing sector </a:t>
            </a:r>
            <a:r>
              <a:rPr lang="de-CH" dirty="0"/>
              <a:t>– </a:t>
            </a:r>
            <a:r>
              <a:rPr lang="de-CH" dirty="0" err="1"/>
              <a:t>Aim</a:t>
            </a:r>
            <a:endParaRPr lang="de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8727DB-A8F3-AF78-B6A5-ECBA350F8C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17</a:t>
            </a:fld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80A3D-70B2-268B-D79B-94D65783B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9E40F6-37CC-CA62-C60C-4959A39A82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2565400"/>
            <a:ext cx="10614755" cy="3455988"/>
          </a:xfrm>
        </p:spPr>
        <p:txBody>
          <a:bodyPr/>
          <a:lstStyle/>
          <a:p>
            <a:r>
              <a:rPr lang="en-US" dirty="0"/>
              <a:t>The aim of this project was to better understand by what </a:t>
            </a:r>
            <a:r>
              <a:rPr lang="en-US" b="1" dirty="0"/>
              <a:t>means</a:t>
            </a:r>
            <a:r>
              <a:rPr lang="en-US" dirty="0"/>
              <a:t>, and to what extent, the </a:t>
            </a:r>
            <a:r>
              <a:rPr lang="en-US" b="1" dirty="0"/>
              <a:t>environmental footprint of buildings </a:t>
            </a:r>
            <a:r>
              <a:rPr lang="en-US" dirty="0"/>
              <a:t>can be reduced. We discussed the project’s results with a range of building owners and tenants, together with whom we developed effective and consensus-based recommendations whose impacts on </a:t>
            </a:r>
            <a:r>
              <a:rPr lang="en-US" b="1" dirty="0"/>
              <a:t>comfort, costs</a:t>
            </a:r>
            <a:r>
              <a:rPr lang="en-US" dirty="0"/>
              <a:t>, </a:t>
            </a:r>
            <a:r>
              <a:rPr lang="en-US" b="1" dirty="0"/>
              <a:t>returns</a:t>
            </a:r>
            <a:r>
              <a:rPr lang="en-US" dirty="0"/>
              <a:t> and </a:t>
            </a:r>
            <a:r>
              <a:rPr lang="en-US" b="1" dirty="0"/>
              <a:t>resource consumption </a:t>
            </a:r>
            <a:r>
              <a:rPr lang="en-US" dirty="0"/>
              <a:t>were modelled and made transparent. In this way, it is possible to present viable paths for sustainable living.</a:t>
            </a:r>
            <a:endParaRPr lang="en-GB" dirty="0"/>
          </a:p>
          <a:p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57FCB9-E756-95A1-8532-7456F8811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4" y="1808163"/>
            <a:ext cx="11238750" cy="587375"/>
          </a:xfrm>
        </p:spPr>
        <p:txBody>
          <a:bodyPr/>
          <a:lstStyle/>
          <a:p>
            <a:r>
              <a:rPr lang="de-CH" dirty="0" err="1"/>
              <a:t>Aim</a:t>
            </a:r>
            <a:endParaRPr lang="de-CH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B8ACDA-3ACD-9C2A-EFD9-9F59A937EB4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4435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A3FFF606-E786-0535-BA6C-89A444CF4C0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8557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FFF606-E786-0535-BA6C-89A444CF4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2B8E41A-52F3-EBA3-4DF4-0F36CB6FB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Ecological footprint in the housing sector </a:t>
            </a:r>
            <a:r>
              <a:rPr lang="de-CH" dirty="0"/>
              <a:t>– </a:t>
            </a:r>
            <a:r>
              <a:rPr lang="de-CH" dirty="0" err="1"/>
              <a:t>Results</a:t>
            </a:r>
            <a:r>
              <a:rPr lang="de-CH" dirty="0"/>
              <a:t> 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B4A4D-C534-C2B4-03F7-D2C2EE434C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We carried out a detailed assessment of the current situation and the historical development of the building, apartment</a:t>
            </a:r>
            <a:r>
              <a:rPr lang="en-US" dirty="0"/>
              <a:t>, </a:t>
            </a:r>
            <a:r>
              <a:rPr lang="en-US" b="1" dirty="0"/>
              <a:t>and tenant portfolios </a:t>
            </a:r>
            <a:r>
              <a:rPr lang="en-US" dirty="0"/>
              <a:t>of our three collaboration partners: the two housing cooperatives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ABZ (Zurich)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SCHL (Lausanne), as well as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 Swiss </a:t>
            </a:r>
            <a:r>
              <a:rPr lang="en-US" dirty="0" err="1"/>
              <a:t>Mobiliar</a:t>
            </a:r>
            <a:r>
              <a:rPr lang="en-US" dirty="0"/>
              <a:t> Insurance Company.</a:t>
            </a:r>
          </a:p>
          <a:p>
            <a:pPr marL="0" indent="0">
              <a:buNone/>
            </a:pPr>
            <a:r>
              <a:rPr lang="en-US" dirty="0"/>
              <a:t>Using a </a:t>
            </a:r>
            <a:r>
              <a:rPr lang="en-US" dirty="0">
                <a:solidFill>
                  <a:srgbClr val="83D0F5"/>
                </a:solidFill>
              </a:rPr>
              <a:t>mass and energy flow model</a:t>
            </a:r>
            <a:r>
              <a:rPr lang="en-US" dirty="0"/>
              <a:t>, we quantified </a:t>
            </a:r>
            <a:r>
              <a:rPr lang="en-US" dirty="0">
                <a:solidFill>
                  <a:srgbClr val="83D0F5"/>
                </a:solidFill>
              </a:rPr>
              <a:t>resource demand </a:t>
            </a:r>
            <a:r>
              <a:rPr lang="en-US" dirty="0"/>
              <a:t>and </a:t>
            </a:r>
            <a:r>
              <a:rPr lang="en-US" dirty="0">
                <a:solidFill>
                  <a:srgbClr val="83D0F5"/>
                </a:solidFill>
              </a:rPr>
              <a:t>environmental impacts</a:t>
            </a:r>
            <a:r>
              <a:rPr lang="en-US" dirty="0"/>
              <a:t>. On the one hand, we collected data on determining factors influencing </a:t>
            </a:r>
            <a:r>
              <a:rPr lang="en-US" dirty="0">
                <a:solidFill>
                  <a:srgbClr val="83D0F5"/>
                </a:solidFill>
              </a:rPr>
              <a:t>relocation decisions </a:t>
            </a:r>
            <a:r>
              <a:rPr lang="en-US" dirty="0"/>
              <a:t>(how often?) and </a:t>
            </a:r>
            <a:r>
              <a:rPr lang="en-US" dirty="0">
                <a:solidFill>
                  <a:srgbClr val="83D0F5"/>
                </a:solidFill>
              </a:rPr>
              <a:t>housing choices</a:t>
            </a:r>
            <a:r>
              <a:rPr lang="en-US" dirty="0"/>
              <a:t> (where? how large?). On the other hand, we </a:t>
            </a:r>
            <a:r>
              <a:rPr lang="en-US" dirty="0" err="1"/>
              <a:t>analysed</a:t>
            </a:r>
            <a:r>
              <a:rPr lang="en-US" dirty="0"/>
              <a:t> </a:t>
            </a:r>
            <a:r>
              <a:rPr lang="en-US" dirty="0">
                <a:solidFill>
                  <a:srgbClr val="83D0F5"/>
                </a:solidFill>
              </a:rPr>
              <a:t>resource efficiency in construction </a:t>
            </a:r>
            <a:r>
              <a:rPr lang="en-US" dirty="0"/>
              <a:t>and the key factors influencing </a:t>
            </a:r>
            <a:r>
              <a:rPr lang="en-US" dirty="0">
                <a:solidFill>
                  <a:srgbClr val="83D0F5"/>
                </a:solidFill>
              </a:rPr>
              <a:t>renovation</a:t>
            </a:r>
            <a:r>
              <a:rPr lang="en-US" dirty="0"/>
              <a:t> or </a:t>
            </a:r>
            <a:r>
              <a:rPr lang="en-US" dirty="0">
                <a:solidFill>
                  <a:srgbClr val="83D0F5"/>
                </a:solidFill>
              </a:rPr>
              <a:t>demolition</a:t>
            </a:r>
            <a:r>
              <a:rPr lang="en-US" dirty="0"/>
              <a:t> (when and how often?). Based on these data, we developed agent-based models that link the decisions of tenants with those of building owners. Through this </a:t>
            </a:r>
            <a:r>
              <a:rPr lang="en-US" dirty="0">
                <a:solidFill>
                  <a:srgbClr val="83D0F5"/>
                </a:solidFill>
              </a:rPr>
              <a:t>dynamic modelling</a:t>
            </a:r>
            <a:r>
              <a:rPr lang="en-US" dirty="0"/>
              <a:t>, we simulated </a:t>
            </a:r>
            <a:r>
              <a:rPr lang="en-US" dirty="0">
                <a:solidFill>
                  <a:srgbClr val="83D0F5"/>
                </a:solidFill>
              </a:rPr>
              <a:t>different development and resource-efficiency pathways.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7CDB7-2A98-23DD-7E0B-A38441AAB4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18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52349-D492-11EA-E83C-B12B14AA68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3494254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6941A-6D55-A4BF-D34C-57C1CF57A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7D6C0FB-91A3-F700-4E78-0893A57564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027131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7D6C0FB-91A3-F700-4E78-0893A57564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464DA44-B459-FA20-1D3F-BD86CFD20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Ecological footprint in the housing sector </a:t>
            </a:r>
            <a:r>
              <a:rPr lang="de-CH" dirty="0"/>
              <a:t>– </a:t>
            </a:r>
            <a:r>
              <a:rPr lang="de-CH" dirty="0" err="1"/>
              <a:t>Results</a:t>
            </a:r>
            <a:r>
              <a:rPr lang="de-CH" dirty="0"/>
              <a:t>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E0185-B548-976D-F778-B530CD8903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Increasing resource efficiency through restrictive letting practices</a:t>
            </a:r>
            <a:endParaRPr lang="de-CH" b="1" dirty="0"/>
          </a:p>
          <a:p>
            <a:pPr>
              <a:lnSpc>
                <a:spcPct val="100000"/>
              </a:lnSpc>
            </a:pPr>
            <a:r>
              <a:rPr lang="en-US" dirty="0"/>
              <a:t>In a first scenario, property owners apply a relatively </a:t>
            </a:r>
            <a:r>
              <a:rPr lang="en-US" dirty="0">
                <a:solidFill>
                  <a:srgbClr val="83D0F5"/>
                </a:solidFill>
              </a:rPr>
              <a:t>restrictive letting rule</a:t>
            </a:r>
            <a:r>
              <a:rPr lang="en-US" dirty="0"/>
              <a:t>: </a:t>
            </a:r>
            <a:r>
              <a:rPr lang="en-US" dirty="0">
                <a:solidFill>
                  <a:srgbClr val="83D0F5"/>
                </a:solidFill>
              </a:rPr>
              <a:t>an apartment is rented to a household with at least as many people as it has rooms, but no more people </a:t>
            </a:r>
            <a:r>
              <a:rPr lang="en-US" dirty="0"/>
              <a:t>than the number of rooms plus two. Even though this rule is applied only when the lease is signed and its later compliance is not monitored, the </a:t>
            </a:r>
            <a:r>
              <a:rPr lang="en-US" dirty="0">
                <a:solidFill>
                  <a:srgbClr val="83D0F5"/>
                </a:solidFill>
              </a:rPr>
              <a:t>increase in per-capita living space</a:t>
            </a:r>
            <a:r>
              <a:rPr lang="en-US" dirty="0"/>
              <a:t> over the next thirty years </a:t>
            </a:r>
            <a:r>
              <a:rPr lang="en-US" dirty="0">
                <a:solidFill>
                  <a:srgbClr val="83D0F5"/>
                </a:solidFill>
              </a:rPr>
              <a:t>slows from </a:t>
            </a:r>
            <a:r>
              <a:rPr lang="en-US" dirty="0"/>
              <a:t>11% in the reference scenario to 5.7%.</a:t>
            </a:r>
          </a:p>
          <a:p>
            <a:pPr>
              <a:lnSpc>
                <a:spcPct val="100000"/>
              </a:lnSpc>
            </a:pPr>
            <a:endParaRPr lang="de-CH" dirty="0"/>
          </a:p>
          <a:p>
            <a:pPr marL="0" indent="0">
              <a:lnSpc>
                <a:spcPct val="100000"/>
              </a:lnSpc>
              <a:buNone/>
            </a:pPr>
            <a:endParaRPr lang="de-CH" dirty="0"/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Increasing resource efficiency through restrictive building development</a:t>
            </a:r>
            <a:r>
              <a:rPr lang="de-CH" b="1" dirty="0"/>
              <a:t> </a:t>
            </a:r>
          </a:p>
          <a:p>
            <a:pPr>
              <a:lnSpc>
                <a:spcPct val="100000"/>
              </a:lnSpc>
            </a:pPr>
            <a:r>
              <a:rPr lang="en-US" dirty="0"/>
              <a:t>In a second scenario, the ability of </a:t>
            </a:r>
            <a:r>
              <a:rPr lang="en-US" dirty="0">
                <a:solidFill>
                  <a:srgbClr val="83D0F5"/>
                </a:solidFill>
              </a:rPr>
              <a:t>property owners </a:t>
            </a:r>
            <a:r>
              <a:rPr lang="en-US" dirty="0"/>
              <a:t>to </a:t>
            </a:r>
            <a:r>
              <a:rPr lang="en-US" dirty="0">
                <a:solidFill>
                  <a:srgbClr val="83D0F5"/>
                </a:solidFill>
              </a:rPr>
              <a:t>construct new residential buildings </a:t>
            </a:r>
            <a:r>
              <a:rPr lang="en-US" dirty="0"/>
              <a:t>is reduced by a factor of five in order to encourage densification of existing housing stock. As a result, the increase in average residential floor area over the next thirty years declines from 6.3% in the reference scenario to 3.2%.</a:t>
            </a:r>
          </a:p>
          <a:p>
            <a:pPr>
              <a:lnSpc>
                <a:spcPct val="100000"/>
              </a:lnSpc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D5AF4-3CB2-B3A2-8DCB-58FD55E4AA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19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A6944-DB04-87CB-CBD4-413CA730B4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4097212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45439-1C16-BCB2-4C79-260618DAD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Focus Building and Construction</a:t>
            </a:r>
            <a:br>
              <a:rPr lang="de-CH" b="1" dirty="0"/>
            </a:b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A7579-B93C-DD18-A750-BECCE46D9B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75500" y="1808163"/>
            <a:ext cx="4537076" cy="4213225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«</a:t>
            </a:r>
            <a:r>
              <a:rPr lang="en-US" dirty="0"/>
              <a:t>The </a:t>
            </a:r>
            <a:r>
              <a:rPr lang="en-US" b="1" dirty="0"/>
              <a:t>ecological footprint </a:t>
            </a:r>
            <a:r>
              <a:rPr lang="en-US" dirty="0"/>
              <a:t>of </a:t>
            </a:r>
            <a:r>
              <a:rPr lang="en-US" b="1" dirty="0"/>
              <a:t>residential buildings </a:t>
            </a:r>
            <a:r>
              <a:rPr lang="en-US" dirty="0"/>
              <a:t>decreases when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</a:t>
            </a:r>
            <a:r>
              <a:rPr lang="en-US" b="1" dirty="0"/>
              <a:t>demand for living space </a:t>
            </a: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>(ii) </a:t>
            </a:r>
            <a:r>
              <a:rPr lang="en-US" b="1" dirty="0"/>
              <a:t>material and energy use </a:t>
            </a:r>
            <a:r>
              <a:rPr lang="en-US" dirty="0"/>
              <a:t>over the </a:t>
            </a:r>
            <a:r>
              <a:rPr lang="en-US" b="1" dirty="0"/>
              <a:t>life cycle</a:t>
            </a:r>
            <a:r>
              <a:rPr lang="en-US" dirty="0"/>
              <a:t> of residential buildings </a:t>
            </a:r>
            <a:r>
              <a:rPr lang="en-US" b="1" dirty="0"/>
              <a:t>change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the Co-Creation Lab (CCL) ‘Sustainable Living and Building,’ these two aspects were combined and more than 70 experts were involved through workshops and interviews</a:t>
            </a:r>
            <a:r>
              <a:rPr lang="de-CH" dirty="0"/>
              <a:t>.»</a:t>
            </a:r>
          </a:p>
          <a:p>
            <a:pPr algn="r"/>
            <a:r>
              <a:rPr lang="de-CH" dirty="0"/>
              <a:t>NFP 73, Building and Construction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1063C-4DC7-7FB6-3C65-151372E8A5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2CC3-E793-79D5-118B-B5A0424259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AA53EF5D-4B8D-6E84-99C7-C6EE52C86B4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425" y="1808163"/>
            <a:ext cx="6290652" cy="421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59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EBD87-BD15-AB56-36AC-9AE79B33F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AC50714E-221F-5625-E8CC-4500ECECE3C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607094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50714E-221F-5625-E8CC-4500ECECE3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2F9F26C-EB53-E8B2-CBE8-6BD1787A5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Ecological footprint in the housing sector </a:t>
            </a:r>
            <a:r>
              <a:rPr lang="de-CH" dirty="0"/>
              <a:t>– </a:t>
            </a:r>
            <a:r>
              <a:rPr lang="de-CH" dirty="0" err="1"/>
              <a:t>Results</a:t>
            </a:r>
            <a:r>
              <a:rPr lang="de-CH" dirty="0"/>
              <a:t> III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29A7A-F654-5A86-F4FB-FE0CD6E456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Increasing resource efficiency through greater sustainability awareness</a:t>
            </a:r>
            <a:br>
              <a:rPr lang="en-US" dirty="0"/>
            </a:br>
            <a:r>
              <a:rPr lang="en-US" dirty="0"/>
              <a:t>In a third scenario, we assume </a:t>
            </a:r>
            <a:r>
              <a:rPr lang="en-US" dirty="0">
                <a:solidFill>
                  <a:srgbClr val="83D0F5"/>
                </a:solidFill>
              </a:rPr>
              <a:t>growing environmental awareness among households</a:t>
            </a:r>
            <a:r>
              <a:rPr lang="en-US" dirty="0"/>
              <a:t>, leading them to increasingly seek homes whose size better matches household size. This also includes tenants moving out of apartments that are too large for their needs. Without additional supply-side changes, the </a:t>
            </a:r>
            <a:r>
              <a:rPr lang="en-US" dirty="0">
                <a:solidFill>
                  <a:srgbClr val="83D0F5"/>
                </a:solidFill>
              </a:rPr>
              <a:t>growth in average per-capita residential floor area decreases</a:t>
            </a:r>
            <a:r>
              <a:rPr lang="en-US" dirty="0"/>
              <a:t> from </a:t>
            </a:r>
            <a:r>
              <a:rPr lang="en-US" dirty="0">
                <a:solidFill>
                  <a:srgbClr val="83D0F5"/>
                </a:solidFill>
              </a:rPr>
              <a:t>11% to 6.4%.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The best results can be achieved through a combination of the measures described above.</a:t>
            </a:r>
          </a:p>
          <a:p>
            <a:pPr marL="0" indent="0">
              <a:lnSpc>
                <a:spcPct val="100000"/>
              </a:lnSpc>
              <a:buNone/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96406-1F25-D045-59EF-8193E8D6CF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20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62044-6986-65B1-6ADB-F7F676B28E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3169840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0220-CADE-5296-261D-87446E5A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Ecological footprint in the housing sector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49899-989B-6AAC-A94E-F97009E48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416415"/>
            <a:ext cx="11233150" cy="604973"/>
          </a:xfrm>
        </p:spPr>
        <p:txBody>
          <a:bodyPr/>
          <a:lstStyle/>
          <a:p>
            <a:pPr marL="0" indent="0">
              <a:buNone/>
            </a:pPr>
            <a:r>
              <a:rPr lang="de-CH" sz="1200" dirty="0"/>
              <a:t>Housing stock and </a:t>
            </a:r>
            <a:r>
              <a:rPr lang="de-CH" sz="1200" dirty="0" err="1"/>
              <a:t>population</a:t>
            </a:r>
            <a:r>
              <a:rPr lang="de-CH" sz="1200" dirty="0"/>
              <a:t>. FSO </a:t>
            </a:r>
            <a:r>
              <a:rPr lang="de-CH" sz="1200" dirty="0" err="1"/>
              <a:t>data</a:t>
            </a:r>
            <a:r>
              <a:rPr lang="de-CH" sz="1200" dirty="0"/>
              <a:t>. *</a:t>
            </a:r>
            <a:r>
              <a:rPr lang="en-US" sz="1200" dirty="0"/>
              <a:t> Housing stock in 2020, assuming population growth had been the only factor driving the increase in the number of housing units and total residential floor area.</a:t>
            </a:r>
            <a:r>
              <a:rPr lang="de-CH" sz="1200" dirty="0"/>
              <a:t>. Source: </a:t>
            </a:r>
            <a:r>
              <a:rPr lang="en-US" sz="1200" dirty="0">
                <a:hlinkClick r:id="rId2"/>
              </a:rPr>
              <a:t>Improving the use of the housing stock to reduce its environmental impact (Policy brief)</a:t>
            </a:r>
            <a:endParaRPr lang="de-CH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D07B2-FCC7-7C2A-2C2E-784B56468F2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21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7F4C6-C465-FF14-8114-B102710E8B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79F077-DC0E-2201-6EF7-4DC56AB74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444" y="1390917"/>
            <a:ext cx="6643917" cy="34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67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90AE-CDFB-6A7D-3FEE-11DFD0092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Ecological footprint in the housing sector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F92F6-FAE9-36FE-931D-F00BF4E4E9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559906"/>
            <a:ext cx="11233150" cy="484137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Total residential floor area in Switzerland. The area of the rectangles corresponds to the total residential floor area</a:t>
            </a:r>
            <a:r>
              <a:rPr lang="de-CH" sz="1200" dirty="0"/>
              <a:t>. Source: </a:t>
            </a:r>
            <a:r>
              <a:rPr lang="en-US" sz="1200" dirty="0">
                <a:hlinkClick r:id="rId2"/>
              </a:rPr>
              <a:t>Improving the use of the housing stock to reduce its environmental impact (Policy brief)</a:t>
            </a:r>
            <a:endParaRPr lang="de-CH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0A2E0-8362-A969-B854-4DFCC2FB704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22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EC0C1-16D9-622D-31BE-45E79636D7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8AC656-CC94-B618-7DBA-5A6655A98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974" y="1280011"/>
            <a:ext cx="5216239" cy="393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36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85736-61B6-CE80-8A52-EE22E5F43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Ecological footprint in the housing sector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1CF0E-4B01-B90D-F8A0-88AF0DD118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700900"/>
            <a:ext cx="11233150" cy="738188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Total floor area of residential properties occupied in 2020 with characteristics of 1980 (km²) </a:t>
            </a:r>
            <a:r>
              <a:rPr lang="de-CH" sz="1200" dirty="0"/>
              <a:t>Source: </a:t>
            </a:r>
            <a:r>
              <a:rPr lang="en-US" sz="1200" dirty="0">
                <a:hlinkClick r:id="rId2"/>
              </a:rPr>
              <a:t>Improving the use of the housing stock to reduce its environmental impact (Policy brief)</a:t>
            </a:r>
            <a:endParaRPr lang="de-CH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EC075-68B0-735D-9820-9E3B0CEDC3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23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85C7-29B0-570E-136F-AEB764DD2D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99626F-59E5-F2DE-408C-2761CBEA9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076" y="1326975"/>
            <a:ext cx="6787181" cy="382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65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D0F9A-EF92-E67A-7DE9-06859EB2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50" cy="1044575"/>
          </a:xfrm>
        </p:spPr>
        <p:txBody>
          <a:bodyPr anchor="t">
            <a:noAutofit/>
          </a:bodyPr>
          <a:lstStyle/>
          <a:p>
            <a:r>
              <a:rPr lang="en-US" dirty="0"/>
              <a:t>Co-evolution of business strategies and resource policies in the building industry</a:t>
            </a:r>
            <a:br>
              <a:rPr lang="de-CH" b="1" i="0" dirty="0">
                <a:effectLst/>
              </a:rPr>
            </a:b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C2812-1438-09C8-B7AC-452C8E3708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808163"/>
            <a:ext cx="5088255" cy="421322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CH" dirty="0"/>
              <a:t>«</a:t>
            </a:r>
            <a:r>
              <a:rPr lang="en-US" dirty="0"/>
              <a:t>Since large quantities of materials arise in the construction sector, policymakers are creating a </a:t>
            </a:r>
            <a:r>
              <a:rPr lang="en-US" b="1" dirty="0"/>
              <a:t>variety of incentives </a:t>
            </a:r>
            <a:r>
              <a:rPr lang="en-US" dirty="0"/>
              <a:t>to promote the </a:t>
            </a:r>
            <a:r>
              <a:rPr lang="en-US" b="1" dirty="0"/>
              <a:t>reuse</a:t>
            </a:r>
            <a:r>
              <a:rPr lang="en-US" dirty="0"/>
              <a:t> of </a:t>
            </a:r>
            <a:r>
              <a:rPr lang="en-US" b="1" dirty="0"/>
              <a:t>construction waste</a:t>
            </a:r>
            <a:r>
              <a:rPr lang="en-US" dirty="0"/>
              <a:t>. In reality, however, </a:t>
            </a:r>
            <a:r>
              <a:rPr lang="en-US" b="1" dirty="0"/>
              <a:t>material cycles in construction</a:t>
            </a:r>
            <a:r>
              <a:rPr lang="en-US" dirty="0"/>
              <a:t> cannot currently be fully </a:t>
            </a:r>
            <a:r>
              <a:rPr lang="en-US" b="1" dirty="0"/>
              <a:t>closed</a:t>
            </a:r>
            <a:r>
              <a:rPr lang="en-US" dirty="0"/>
              <a:t>, as the amount of construction waste generated is significantly </a:t>
            </a:r>
            <a:r>
              <a:rPr lang="en-US" b="1" dirty="0"/>
              <a:t>smaller</a:t>
            </a:r>
            <a:r>
              <a:rPr lang="en-US" dirty="0"/>
              <a:t> than the </a:t>
            </a:r>
            <a:r>
              <a:rPr lang="en-US" b="1" dirty="0"/>
              <a:t>demand for construction materials</a:t>
            </a:r>
            <a:r>
              <a:rPr lang="en-US" dirty="0"/>
              <a:t>. In the future, the gravel and concrete industry will therefore be particularly challenged, and policymakers must establish appropriate framework conditions</a:t>
            </a:r>
            <a:r>
              <a:rPr lang="de-CH" dirty="0"/>
              <a:t>.» </a:t>
            </a:r>
          </a:p>
          <a:p>
            <a:pPr algn="r"/>
            <a:r>
              <a:rPr lang="en-GB" dirty="0"/>
              <a:t>Prof. Dr. Susanne Kytzia, Project lead, </a:t>
            </a:r>
            <a:r>
              <a:rPr lang="en-US" dirty="0"/>
              <a:t>Co-evolution of business strategies and resource policies in the building industry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4F962-2DAE-FFAB-07BC-21D71441F6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256589" y="6478264"/>
            <a:ext cx="3455986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476BE59D-4918-439E-9CBF-5840B2847889}" type="slidenum">
              <a:rPr lang="de-CH" smtClean="0"/>
              <a:pPr>
                <a:spcAft>
                  <a:spcPts val="600"/>
                </a:spcAft>
              </a:pPr>
              <a:t>24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4C794-D213-7E6E-3E65-83C8D4C872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5555" y="6385781"/>
            <a:ext cx="4114800" cy="25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  <p:pic>
        <p:nvPicPr>
          <p:cNvPr id="7" name="Picture 6" descr="A pile of concrete blocks&#10;&#10;AI-generated content may be incorrect.">
            <a:extLst>
              <a:ext uri="{FF2B5EF4-FFF2-40B4-BE49-F238E27FC236}">
                <a16:creationId xmlns:a16="http://schemas.microsoft.com/office/drawing/2014/main" id="{5F7A973F-65B9-73EE-E9C3-91B196EFB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3" b="1"/>
          <a:stretch>
            <a:fillRect/>
          </a:stretch>
        </p:blipFill>
        <p:spPr>
          <a:xfrm>
            <a:off x="5832478" y="1808164"/>
            <a:ext cx="5880097" cy="4213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4592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48C3248-3560-43DD-FCDF-08BFE6C9375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378511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8C3248-3560-43DD-FCDF-08BFE6C937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63B92A-A274-391A-3FA1-29D1D7D94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Co-evolution of business strategies and resource policies in the building industry </a:t>
            </a:r>
            <a:r>
              <a:rPr lang="de-CH" i="0" dirty="0">
                <a:effectLst/>
              </a:rPr>
              <a:t>– </a:t>
            </a:r>
            <a:r>
              <a:rPr lang="de-CH" i="0" dirty="0" err="1">
                <a:effectLst/>
              </a:rPr>
              <a:t>Assignments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2B0C8-6B5B-7939-A1A3-AD9A0F6A3A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Why is a circular economy also needed in the construction sector?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Why are many </a:t>
            </a:r>
            <a:r>
              <a:rPr lang="en-US" b="1" dirty="0"/>
              <a:t>mineral raw materials </a:t>
            </a:r>
            <a:r>
              <a:rPr lang="en-US" dirty="0"/>
              <a:t>from </a:t>
            </a:r>
            <a:r>
              <a:rPr lang="en-US" b="1" dirty="0"/>
              <a:t>construction waste </a:t>
            </a:r>
            <a:r>
              <a:rPr lang="en-US" dirty="0"/>
              <a:t>still </a:t>
            </a:r>
            <a:r>
              <a:rPr lang="en-US" b="1" dirty="0"/>
              <a:t>not recycled </a:t>
            </a:r>
            <a:r>
              <a:rPr lang="en-US" dirty="0"/>
              <a:t>in </a:t>
            </a:r>
            <a:r>
              <a:rPr lang="en-US" b="1" dirty="0"/>
              <a:t>Switzerland?</a:t>
            </a:r>
            <a:r>
              <a:rPr lang="en-US" dirty="0"/>
              <a:t> What are the main barriers?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Which approaches could promote the </a:t>
            </a:r>
            <a:r>
              <a:rPr lang="en-US" b="1" dirty="0"/>
              <a:t>recycling of construction waste</a:t>
            </a:r>
            <a:r>
              <a:rPr lang="en-US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 which direction should </a:t>
            </a:r>
            <a:r>
              <a:rPr lang="en-US" b="1" dirty="0"/>
              <a:t>business models </a:t>
            </a:r>
            <a:r>
              <a:rPr lang="en-US" dirty="0"/>
              <a:t>develop in this context?</a:t>
            </a:r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endParaRPr lang="de-CH" sz="1600" b="1" dirty="0"/>
          </a:p>
          <a:p>
            <a:pPr marL="0" indent="0">
              <a:buNone/>
            </a:pPr>
            <a:r>
              <a:rPr lang="de-CH" sz="1600" b="1" dirty="0"/>
              <a:t>Sources </a:t>
            </a:r>
            <a:r>
              <a:rPr lang="de-CH" sz="1600" b="1" dirty="0" err="1"/>
              <a:t>of</a:t>
            </a:r>
            <a:r>
              <a:rPr lang="de-CH" sz="1600" b="1" dirty="0"/>
              <a:t> </a:t>
            </a:r>
            <a:r>
              <a:rPr lang="de-CH" sz="1600" b="1" dirty="0" err="1"/>
              <a:t>knowledge</a:t>
            </a:r>
            <a:r>
              <a:rPr lang="de-CH" sz="1600" b="1" dirty="0"/>
              <a:t>:</a:t>
            </a:r>
          </a:p>
          <a:p>
            <a:pPr marL="0" indent="0">
              <a:buNone/>
            </a:pPr>
            <a:r>
              <a:rPr lang="en-US" sz="1600" i="0" dirty="0">
                <a:solidFill>
                  <a:srgbClr val="0F0F0F"/>
                </a:solidFill>
                <a:effectLst/>
                <a:hlinkClick r:id="rId5"/>
              </a:rPr>
              <a:t>Co-evolution of business strategies and resource policies in the building industry (scientific lecture, 7:05)</a:t>
            </a:r>
            <a:endParaRPr lang="en-US" sz="1600" i="0" dirty="0">
              <a:solidFill>
                <a:srgbClr val="0F0F0F"/>
              </a:solidFill>
              <a:effectLst/>
            </a:endParaRPr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3B2C4-26EE-2311-4F58-972E4DAC90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62475-C75C-C10F-830F-21D6A6AF85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1352338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2E7751B5-4D7F-1934-7531-021AC0F89FE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755581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7751B5-4D7F-1934-7531-021AC0F89F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E8A5EE-9D68-AD71-E5E5-6D3DD85B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Co-evolution of business strategies and resource policies in the building industry </a:t>
            </a:r>
            <a:r>
              <a:rPr lang="de-CH" dirty="0"/>
              <a:t>– 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A1EBF7-CB88-B795-57F2-E4A1F8EECF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01E8EA-BF2C-0BB1-C231-7D8AD397D5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5B10C1-FD89-B69C-4CCD-FE8D06BA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2411399"/>
            <a:ext cx="10633074" cy="345598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e-CH" dirty="0"/>
              <a:t> </a:t>
            </a:r>
          </a:p>
          <a:p>
            <a:pPr>
              <a:lnSpc>
                <a:spcPct val="100000"/>
              </a:lnSpc>
            </a:pPr>
            <a:r>
              <a:rPr lang="en-US" b="1" dirty="0"/>
              <a:t>Mineral construction materials </a:t>
            </a:r>
            <a:r>
              <a:rPr lang="en-US" dirty="0"/>
              <a:t>such as gravel are an </a:t>
            </a:r>
            <a:r>
              <a:rPr lang="en-US" b="1" dirty="0"/>
              <a:t>important domestic resource</a:t>
            </a:r>
            <a:r>
              <a:rPr lang="en-US" dirty="0"/>
              <a:t>, but their use leads to </a:t>
            </a:r>
            <a:r>
              <a:rPr lang="en-US" b="1" dirty="0"/>
              <a:t>substantial material flows </a:t>
            </a:r>
            <a:r>
              <a:rPr lang="en-US" dirty="0"/>
              <a:t>and </a:t>
            </a:r>
            <a:r>
              <a:rPr lang="en-US" b="1" dirty="0"/>
              <a:t>transport volumes</a:t>
            </a:r>
            <a:r>
              <a:rPr lang="en-US" dirty="0"/>
              <a:t>. Closing material cycles offers a solution to reduce both. Construction companies can thus become </a:t>
            </a:r>
            <a:r>
              <a:rPr lang="en-US" b="1" dirty="0"/>
              <a:t>service providers </a:t>
            </a:r>
            <a:r>
              <a:rPr lang="en-US" dirty="0"/>
              <a:t>in </a:t>
            </a:r>
            <a:r>
              <a:rPr lang="en-US" b="1" dirty="0"/>
              <a:t>material management</a:t>
            </a:r>
            <a:r>
              <a:rPr lang="en-US" dirty="0"/>
              <a:t>, making their </a:t>
            </a:r>
            <a:r>
              <a:rPr lang="en-US" b="1" dirty="0"/>
              <a:t>revenue and profits less dependent on raw material consumption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</a:pPr>
            <a:r>
              <a:rPr lang="en-US" dirty="0"/>
              <a:t>The current transition toward a circular economy in the construction sector presents an opportunity in this regard. It is being driven by </a:t>
            </a:r>
            <a:r>
              <a:rPr lang="en-US" b="1" dirty="0"/>
              <a:t>changes</a:t>
            </a:r>
            <a:r>
              <a:rPr lang="en-US" dirty="0"/>
              <a:t> in </a:t>
            </a:r>
            <a:r>
              <a:rPr lang="en-US" b="1" dirty="0"/>
              <a:t>political </a:t>
            </a:r>
            <a:r>
              <a:rPr lang="en-US" dirty="0"/>
              <a:t>and</a:t>
            </a:r>
            <a:r>
              <a:rPr lang="en-US" b="1" dirty="0"/>
              <a:t> regulatory framework conditions </a:t>
            </a:r>
            <a:r>
              <a:rPr lang="en-US" dirty="0"/>
              <a:t>across various policy areas, particularly in waste management.</a:t>
            </a:r>
          </a:p>
          <a:p>
            <a:pPr>
              <a:lnSpc>
                <a:spcPct val="100000"/>
              </a:lnSpc>
            </a:pPr>
            <a:endParaRPr lang="de-CH" dirty="0"/>
          </a:p>
          <a:p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C89341-012A-79C6-D12A-770047DB92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4" y="1808163"/>
            <a:ext cx="11258146" cy="587375"/>
          </a:xfrm>
        </p:spPr>
        <p:txBody>
          <a:bodyPr/>
          <a:lstStyle/>
          <a:p>
            <a:r>
              <a:rPr lang="de-CH" dirty="0"/>
              <a:t>Background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488B1-9EB8-2A8C-793C-E0576E2AEFA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350213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B1B65-2E4C-A981-3099-F13EF76BC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FA5CD5AA-F9AA-2636-92F3-D8064827D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1893561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5CD5AA-F9AA-2636-92F3-D8064827D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0D43B62-13DA-15DA-4B66-A16D947C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Co-evolution of business strategies and resource policies in the building industry </a:t>
            </a:r>
            <a:r>
              <a:rPr lang="de-CH" dirty="0"/>
              <a:t>– </a:t>
            </a:r>
            <a:r>
              <a:rPr lang="de-CH" dirty="0" err="1"/>
              <a:t>Aim</a:t>
            </a:r>
            <a:endParaRPr lang="de-CH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469F3-2CEA-0C71-01AB-E24612F256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27</a:t>
            </a:fld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BB783-675B-B046-49FD-1850180106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2029D-0A88-DCFB-75A5-3E9A98BC72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2565400"/>
            <a:ext cx="10609466" cy="3455988"/>
          </a:xfrm>
        </p:spPr>
        <p:txBody>
          <a:bodyPr/>
          <a:lstStyle/>
          <a:p>
            <a:r>
              <a:rPr lang="en-US" dirty="0"/>
              <a:t>The project demonstrates how </a:t>
            </a:r>
            <a:r>
              <a:rPr lang="en-US" b="1" dirty="0"/>
              <a:t>economic transformation </a:t>
            </a:r>
            <a:r>
              <a:rPr lang="en-US" dirty="0"/>
              <a:t>and </a:t>
            </a:r>
            <a:r>
              <a:rPr lang="en-US" b="1" dirty="0"/>
              <a:t>changes in legal </a:t>
            </a:r>
            <a:r>
              <a:rPr lang="en-US" dirty="0"/>
              <a:t>and </a:t>
            </a:r>
            <a:r>
              <a:rPr lang="en-US" b="1" dirty="0"/>
              <a:t>political </a:t>
            </a:r>
            <a:r>
              <a:rPr lang="en-US" dirty="0"/>
              <a:t>framework conditions can be aligned more effectively. In doing so, we aim to show policymakers and public administrators which measures and instruments can promote a </a:t>
            </a:r>
            <a:r>
              <a:rPr lang="en-US" b="1" dirty="0"/>
              <a:t>circular economy in the construction </a:t>
            </a:r>
            <a:r>
              <a:rPr lang="en-US" dirty="0"/>
              <a:t>sector and support the </a:t>
            </a:r>
            <a:r>
              <a:rPr lang="en-US" b="1" dirty="0"/>
              <a:t>efficient use of mineral resources</a:t>
            </a:r>
            <a:r>
              <a:rPr lang="en-US" dirty="0"/>
              <a:t>. Our findings are intended to help construction companies further develop their business models in line with a sustainable economy</a:t>
            </a:r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265ABF-B660-84D9-0B67-D163448A0E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4" y="1808163"/>
            <a:ext cx="11233150" cy="587375"/>
          </a:xfrm>
        </p:spPr>
        <p:txBody>
          <a:bodyPr/>
          <a:lstStyle/>
          <a:p>
            <a:r>
              <a:rPr lang="de-CH" dirty="0" err="1"/>
              <a:t>Aim</a:t>
            </a:r>
            <a:endParaRPr lang="de-CH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F4CAEE-9E44-45F1-F766-2FFD4A651B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4293845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AE22765-08C8-465B-41BB-A381D026848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995675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E22765-08C8-465B-41BB-A381D02684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D3A8206-A73B-AAEA-B4C6-9B4477DC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Co-evolution of business strategies and resource policies in the building industry </a:t>
            </a:r>
            <a:r>
              <a:rPr lang="de-CH" dirty="0"/>
              <a:t>– </a:t>
            </a:r>
            <a:r>
              <a:rPr lang="de-CH" dirty="0" err="1"/>
              <a:t>Results</a:t>
            </a:r>
            <a:r>
              <a:rPr lang="de-CH" dirty="0"/>
              <a:t> 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54E4D-469F-866D-2122-9B0FE23B7B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The analysis of regional value chains for gravel and concrete identifies construction planning and execution as key processes</a:t>
            </a:r>
            <a:r>
              <a:rPr lang="en-US" dirty="0"/>
              <a:t> </a:t>
            </a:r>
            <a:endParaRPr lang="de-CH" b="1" dirty="0"/>
          </a:p>
          <a:p>
            <a:pPr>
              <a:lnSpc>
                <a:spcPct val="100000"/>
              </a:lnSpc>
            </a:pPr>
            <a:r>
              <a:rPr lang="en-US" dirty="0"/>
              <a:t>This is where the </a:t>
            </a:r>
            <a:r>
              <a:rPr lang="en-US" dirty="0">
                <a:solidFill>
                  <a:srgbClr val="83D0F5"/>
                </a:solidFill>
              </a:rPr>
              <a:t>greatest value creation occurs</a:t>
            </a:r>
            <a:r>
              <a:rPr lang="en-US" dirty="0"/>
              <a:t>, where </a:t>
            </a:r>
            <a:r>
              <a:rPr lang="en-US" dirty="0">
                <a:solidFill>
                  <a:srgbClr val="83D0F5"/>
                </a:solidFill>
              </a:rPr>
              <a:t>environmentally relevant decisio</a:t>
            </a:r>
            <a:r>
              <a:rPr lang="en-US" dirty="0"/>
              <a:t>ns are made, and where </a:t>
            </a:r>
            <a:r>
              <a:rPr lang="en-US" dirty="0">
                <a:solidFill>
                  <a:srgbClr val="83D0F5"/>
                </a:solidFill>
              </a:rPr>
              <a:t>economic risks are highest</a:t>
            </a:r>
            <a:r>
              <a:rPr lang="en-US" dirty="0"/>
              <a:t>. Many construction companies are therefore expanding their business strategies to include material management activities (production, logistics, recycling, and disposal).</a:t>
            </a:r>
          </a:p>
          <a:p>
            <a:pPr>
              <a:lnSpc>
                <a:spcPct val="100000"/>
              </a:lnSpc>
            </a:pPr>
            <a:r>
              <a:rPr lang="en-US" dirty="0"/>
              <a:t>In densely built regions with high construction activity, this trend is most pronounced, as </a:t>
            </a:r>
            <a:r>
              <a:rPr lang="en-US" dirty="0">
                <a:solidFill>
                  <a:srgbClr val="83D0F5"/>
                </a:solidFill>
              </a:rPr>
              <a:t>construction </a:t>
            </a:r>
            <a:r>
              <a:rPr lang="en-US" dirty="0"/>
              <a:t>increasingly expands </a:t>
            </a:r>
            <a:r>
              <a:rPr lang="en-US" dirty="0">
                <a:solidFill>
                  <a:srgbClr val="83D0F5"/>
                </a:solidFill>
              </a:rPr>
              <a:t>vertically </a:t>
            </a:r>
            <a:r>
              <a:rPr lang="en-US" dirty="0"/>
              <a:t>and </a:t>
            </a:r>
            <a:r>
              <a:rPr lang="en-US" dirty="0">
                <a:solidFill>
                  <a:srgbClr val="83D0F5"/>
                </a:solidFill>
              </a:rPr>
              <a:t>in depth</a:t>
            </a:r>
            <a:r>
              <a:rPr lang="en-US" dirty="0"/>
              <a:t>.  As a result, the volume of material requiring disposal (excavated material and mineral construction waste) in these regions exceeds the demand for mineral construction materials. However, this opportunity to develop a circular economy in the construction sector has so far only been partially </a:t>
            </a:r>
            <a:r>
              <a:rPr lang="en-US" dirty="0" err="1"/>
              <a:t>realised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</a:pPr>
            <a:endParaRPr lang="de-CH" dirty="0"/>
          </a:p>
          <a:p>
            <a:pPr>
              <a:lnSpc>
                <a:spcPct val="100000"/>
              </a:lnSpc>
            </a:pPr>
            <a:endParaRPr lang="de-CH" dirty="0"/>
          </a:p>
          <a:p>
            <a:pPr marL="0" indent="0">
              <a:lnSpc>
                <a:spcPct val="100000"/>
              </a:lnSpc>
              <a:buNone/>
            </a:pPr>
            <a:endParaRPr lang="de-CH" dirty="0"/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F2CF-11D8-3FB7-6010-51A2DC600D4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28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785B2-7A07-B6B3-5F57-60B71E3E9D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371565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6C2F7-83F0-C859-3AB9-EEC36BC8B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3E1A042-3E3B-D27E-DD21-55E80804326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215284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E1A042-3E3B-D27E-DD21-55E8080432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D23DF08-2872-9BDF-7598-4D4FBF5E9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Co-evolution of business strategies and resource policies in the building industry </a:t>
            </a:r>
            <a:r>
              <a:rPr lang="de-CH" dirty="0"/>
              <a:t>– </a:t>
            </a:r>
            <a:r>
              <a:rPr lang="de-CH" dirty="0" err="1"/>
              <a:t>Results</a:t>
            </a:r>
            <a:r>
              <a:rPr lang="de-CH" dirty="0"/>
              <a:t>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5CE3E-6B5D-E194-0F28-7C8A69C7E3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Overview of development barriers</a:t>
            </a:r>
            <a:endParaRPr lang="en-US" dirty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Limited disposal capacity lowers gravel prices </a:t>
            </a:r>
            <a:r>
              <a:rPr lang="de-CH" dirty="0"/>
              <a:t>: </a:t>
            </a:r>
          </a:p>
          <a:p>
            <a:pPr>
              <a:lnSpc>
                <a:spcPct val="100000"/>
              </a:lnSpc>
            </a:pPr>
            <a:r>
              <a:rPr lang="en-US" dirty="0"/>
              <a:t>Since </a:t>
            </a:r>
            <a:r>
              <a:rPr lang="en-US" dirty="0">
                <a:solidFill>
                  <a:srgbClr val="83D0F5"/>
                </a:solidFill>
              </a:rPr>
              <a:t>uncontaminated excavated material </a:t>
            </a:r>
            <a:r>
              <a:rPr lang="en-US" dirty="0"/>
              <a:t>is currently deposited in </a:t>
            </a:r>
            <a:r>
              <a:rPr lang="en-US" dirty="0">
                <a:solidFill>
                  <a:srgbClr val="83D0F5"/>
                </a:solidFill>
              </a:rPr>
              <a:t>depleted gravel pits</a:t>
            </a:r>
            <a:r>
              <a:rPr lang="en-US" dirty="0"/>
              <a:t>, limited disposal capacity leads to </a:t>
            </a:r>
            <a:r>
              <a:rPr lang="en-US" dirty="0">
                <a:solidFill>
                  <a:srgbClr val="83D0F5"/>
                </a:solidFill>
              </a:rPr>
              <a:t>low gravel prices</a:t>
            </a:r>
            <a:r>
              <a:rPr lang="en-US" dirty="0"/>
              <a:t>. As a result, there are </a:t>
            </a:r>
            <a:r>
              <a:rPr lang="en-US" dirty="0">
                <a:solidFill>
                  <a:srgbClr val="83D0F5"/>
                </a:solidFill>
              </a:rPr>
              <a:t>hardly any economic incentives</a:t>
            </a:r>
            <a:r>
              <a:rPr lang="en-US" dirty="0"/>
              <a:t> to produce recycled gravel by washing uncontaminated excavated material or through construction waste recycling. At the regional level, a circular economy for mineral construction materials therefore offers no economic advantages.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US" b="1" dirty="0"/>
              <a:t>Interregional trade complicates governance </a:t>
            </a:r>
            <a:r>
              <a:rPr lang="de-CH" dirty="0"/>
              <a:t>: </a:t>
            </a:r>
          </a:p>
          <a:p>
            <a:pPr>
              <a:lnSpc>
                <a:spcPct val="100000"/>
              </a:lnSpc>
            </a:pPr>
            <a:r>
              <a:rPr lang="en-US" dirty="0"/>
              <a:t>Regional shortages of gravel or disposal capacity are </a:t>
            </a:r>
            <a:r>
              <a:rPr lang="en-US" dirty="0">
                <a:solidFill>
                  <a:srgbClr val="83D0F5"/>
                </a:solidFill>
              </a:rPr>
              <a:t>compensated</a:t>
            </a:r>
            <a:r>
              <a:rPr lang="en-US" dirty="0"/>
              <a:t> by </a:t>
            </a:r>
            <a:r>
              <a:rPr lang="en-US" dirty="0">
                <a:solidFill>
                  <a:srgbClr val="83D0F5"/>
                </a:solidFill>
              </a:rPr>
              <a:t>imports from other regions</a:t>
            </a:r>
            <a:r>
              <a:rPr lang="en-US" dirty="0"/>
              <a:t>. Without political incentives, a </a:t>
            </a:r>
            <a:r>
              <a:rPr lang="en-US" dirty="0">
                <a:solidFill>
                  <a:srgbClr val="83D0F5"/>
                </a:solidFill>
              </a:rPr>
              <a:t>circular economy </a:t>
            </a:r>
            <a:r>
              <a:rPr lang="en-US" dirty="0"/>
              <a:t>does not emerge in regions with </a:t>
            </a:r>
            <a:r>
              <a:rPr lang="en-US" dirty="0">
                <a:solidFill>
                  <a:srgbClr val="83D0F5"/>
                </a:solidFill>
              </a:rPr>
              <a:t>scarce raw materials </a:t>
            </a:r>
            <a:r>
              <a:rPr lang="en-US" dirty="0"/>
              <a:t>or </a:t>
            </a:r>
            <a:r>
              <a:rPr lang="en-US" dirty="0">
                <a:solidFill>
                  <a:srgbClr val="83D0F5"/>
                </a:solidFill>
              </a:rPr>
              <a:t>limited land reserves</a:t>
            </a:r>
            <a:r>
              <a:rPr lang="en-US" dirty="0"/>
              <a:t>. </a:t>
            </a:r>
            <a:r>
              <a:rPr lang="en-US" dirty="0">
                <a:solidFill>
                  <a:srgbClr val="83D0F5"/>
                </a:solidFill>
              </a:rPr>
              <a:t>Improved coordination across cantons </a:t>
            </a:r>
            <a:r>
              <a:rPr lang="en-US" dirty="0"/>
              <a:t>could significantly increase policy effectiveness. Cantons or regions that currently have economically strong gravel, cement, and concrete industries could thus play a key role in establishing a circular economy.</a:t>
            </a:r>
          </a:p>
          <a:p>
            <a:pPr marL="0" indent="0">
              <a:buNone/>
            </a:pPr>
            <a:br>
              <a:rPr lang="de-CH" dirty="0"/>
            </a:br>
            <a:r>
              <a:rPr lang="de-CH" dirty="0"/>
              <a:t> </a:t>
            </a:r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DA426-F5D3-0286-CF2F-084E724166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29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99912-2E5C-F067-D8BA-5E4DF5A517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3840479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2DDDD-ACAF-61EF-B64D-250214EF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Learning </a:t>
            </a:r>
            <a:r>
              <a:rPr lang="de-CH" dirty="0" err="1"/>
              <a:t>Objectives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55C2E-5172-48EC-D8E3-6C4AEC2D48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learner …</a:t>
            </a:r>
          </a:p>
          <a:p>
            <a:r>
              <a:rPr lang="en-US" dirty="0"/>
              <a:t>understands the major </a:t>
            </a:r>
            <a:r>
              <a:rPr lang="en-US" b="1" dirty="0"/>
              <a:t>importance of building and housing </a:t>
            </a:r>
            <a:r>
              <a:rPr lang="en-US" dirty="0"/>
              <a:t>for sustainable development,</a:t>
            </a:r>
          </a:p>
          <a:p>
            <a:r>
              <a:rPr lang="en-US" dirty="0"/>
              <a:t>knows how </a:t>
            </a:r>
            <a:r>
              <a:rPr lang="en-US" b="1" dirty="0"/>
              <a:t>housing demand </a:t>
            </a:r>
            <a:r>
              <a:rPr lang="en-US" dirty="0"/>
              <a:t>has </a:t>
            </a:r>
            <a:r>
              <a:rPr lang="en-US" b="1" dirty="0"/>
              <a:t>developed</a:t>
            </a:r>
            <a:r>
              <a:rPr lang="en-US" dirty="0"/>
              <a:t> over the </a:t>
            </a:r>
            <a:r>
              <a:rPr lang="en-US" b="1" dirty="0"/>
              <a:t>past 40 years</a:t>
            </a:r>
            <a:r>
              <a:rPr lang="en-US" dirty="0"/>
              <a:t>,</a:t>
            </a:r>
          </a:p>
          <a:p>
            <a:r>
              <a:rPr lang="en-US" dirty="0"/>
              <a:t>knows which </a:t>
            </a:r>
            <a:r>
              <a:rPr lang="en-US" b="1" dirty="0"/>
              <a:t>solution approaches </a:t>
            </a:r>
            <a:r>
              <a:rPr lang="en-US" dirty="0"/>
              <a:t>have been proposed,</a:t>
            </a:r>
          </a:p>
          <a:p>
            <a:r>
              <a:rPr lang="en-US" dirty="0" err="1"/>
              <a:t>recognises</a:t>
            </a:r>
            <a:r>
              <a:rPr lang="en-US" dirty="0"/>
              <a:t> the problem of the large volume of </a:t>
            </a:r>
            <a:r>
              <a:rPr lang="en-US" b="1" dirty="0"/>
              <a:t>construction waste</a:t>
            </a:r>
            <a:r>
              <a:rPr lang="en-US" dirty="0"/>
              <a:t>, and</a:t>
            </a:r>
          </a:p>
          <a:p>
            <a:r>
              <a:rPr lang="en-US" dirty="0"/>
              <a:t>understands </a:t>
            </a:r>
            <a:r>
              <a:rPr lang="en-US" b="1" dirty="0"/>
              <a:t>solutions </a:t>
            </a:r>
            <a:r>
              <a:rPr lang="en-US" dirty="0"/>
              <a:t>for a </a:t>
            </a:r>
            <a:r>
              <a:rPr lang="en-US" b="1" dirty="0"/>
              <a:t>circular economy </a:t>
            </a:r>
            <a:r>
              <a:rPr lang="en-US" dirty="0"/>
              <a:t>in </a:t>
            </a:r>
            <a:r>
              <a:rPr lang="en-US" b="1" dirty="0"/>
              <a:t>building construction </a:t>
            </a:r>
            <a:r>
              <a:rPr lang="en-US" dirty="0"/>
              <a:t>and how </a:t>
            </a:r>
            <a:r>
              <a:rPr lang="en-US" b="1" dirty="0"/>
              <a:t>business models </a:t>
            </a:r>
            <a:r>
              <a:rPr lang="en-US" dirty="0"/>
              <a:t>in the construction sector must adapt for this purpose.</a:t>
            </a:r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3ECE7-A518-AF04-11C1-583BC1E7AA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444AD-9323-FFE3-7A5A-933A50629F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263958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0B008-2F75-2329-ACCE-25171222A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E278601-481A-6C0A-7C86-6DE8735356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174835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278601-481A-6C0A-7C86-6DE8735356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7270CD2-BEED-0424-B29E-0D9C51C1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Co-evolution of business strategies and resource policies in the building industry </a:t>
            </a:r>
            <a:r>
              <a:rPr lang="de-CH" dirty="0"/>
              <a:t>– </a:t>
            </a:r>
            <a:r>
              <a:rPr lang="de-CH" dirty="0" err="1"/>
              <a:t>Results</a:t>
            </a:r>
            <a:r>
              <a:rPr lang="de-CH" dirty="0"/>
              <a:t> III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3FB0E-8B1A-3C32-CF45-576D946073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3"/>
            </a:pPr>
            <a:r>
              <a:rPr lang="en-US" b="1" dirty="0"/>
              <a:t>High risks hinder learning processes</a:t>
            </a:r>
            <a:r>
              <a:rPr lang="de-CH" dirty="0"/>
              <a:t>: </a:t>
            </a:r>
          </a:p>
          <a:p>
            <a:r>
              <a:rPr lang="en-US" dirty="0"/>
              <a:t>The construction sector already achieves </a:t>
            </a:r>
            <a:r>
              <a:rPr lang="en-US" dirty="0">
                <a:solidFill>
                  <a:srgbClr val="83D0F5"/>
                </a:solidFill>
              </a:rPr>
              <a:t>high recycling rates </a:t>
            </a:r>
            <a:r>
              <a:rPr lang="en-US" dirty="0"/>
              <a:t>today. If the volume of </a:t>
            </a:r>
            <a:r>
              <a:rPr lang="en-US" dirty="0">
                <a:solidFill>
                  <a:srgbClr val="83D0F5"/>
                </a:solidFill>
              </a:rPr>
              <a:t>mineral construction </a:t>
            </a:r>
            <a:r>
              <a:rPr lang="en-US" dirty="0"/>
              <a:t>waste </a:t>
            </a:r>
            <a:r>
              <a:rPr lang="en-US" dirty="0">
                <a:solidFill>
                  <a:srgbClr val="83D0F5"/>
                </a:solidFill>
              </a:rPr>
              <a:t>grows more strongly</a:t>
            </a:r>
            <a:r>
              <a:rPr lang="en-US" dirty="0"/>
              <a:t> in the future than the demand for mineral resources, the </a:t>
            </a:r>
            <a:r>
              <a:rPr lang="en-US" dirty="0">
                <a:solidFill>
                  <a:srgbClr val="83D0F5"/>
                </a:solidFill>
              </a:rPr>
              <a:t>recovery of construction waste </a:t>
            </a:r>
            <a:r>
              <a:rPr lang="en-US" dirty="0"/>
              <a:t>will become </a:t>
            </a:r>
            <a:r>
              <a:rPr lang="en-US" dirty="0">
                <a:solidFill>
                  <a:srgbClr val="83D0F5"/>
                </a:solidFill>
              </a:rPr>
              <a:t>more challenging </a:t>
            </a:r>
            <a:r>
              <a:rPr lang="en-US" dirty="0"/>
              <a:t>and </a:t>
            </a:r>
            <a:r>
              <a:rPr lang="en-US" dirty="0">
                <a:solidFill>
                  <a:srgbClr val="83D0F5"/>
                </a:solidFill>
              </a:rPr>
              <a:t>more expensive</a:t>
            </a:r>
            <a:r>
              <a:rPr lang="en-US" dirty="0"/>
              <a:t>. To prevent declining recycling rates in such a scenario, currently </a:t>
            </a:r>
            <a:r>
              <a:rPr lang="en-US" dirty="0">
                <a:solidFill>
                  <a:srgbClr val="83D0F5"/>
                </a:solidFill>
              </a:rPr>
              <a:t>fragile markets for secondary resources </a:t>
            </a:r>
            <a:r>
              <a:rPr lang="en-US" dirty="0"/>
              <a:t>must be </a:t>
            </a:r>
            <a:r>
              <a:rPr lang="en-US" dirty="0">
                <a:solidFill>
                  <a:srgbClr val="83D0F5"/>
                </a:solidFill>
              </a:rPr>
              <a:t>actively supported</a:t>
            </a: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A8067-8C87-C8DD-FAA1-1D05024929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30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7C087-7407-A199-62ED-4D9A0389F2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873557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74FCA-C95A-8B35-75FE-CA1FD253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Final </a:t>
            </a:r>
            <a:r>
              <a:rPr lang="de-CH" dirty="0" err="1"/>
              <a:t>Discussion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0B92-2D1F-BF6D-82B0-B2635C50A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Discuss in pairs or small groups at the end: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Which measures would I take to improve the </a:t>
            </a:r>
            <a:r>
              <a:rPr lang="en-US" b="1" dirty="0"/>
              <a:t>ecological footprint of housing</a:t>
            </a:r>
            <a:r>
              <a:rPr lang="en-US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Which </a:t>
            </a:r>
            <a:r>
              <a:rPr lang="en-US" b="1" dirty="0"/>
              <a:t>forms of housing </a:t>
            </a:r>
            <a:r>
              <a:rPr lang="en-US" dirty="0"/>
              <a:t>would I promote? And how?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How would I increase the share of </a:t>
            </a:r>
            <a:r>
              <a:rPr lang="en-US" b="1" dirty="0"/>
              <a:t>recycled materials </a:t>
            </a:r>
            <a:r>
              <a:rPr lang="en-US" dirty="0"/>
              <a:t>in construction?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What can I personally contribute to </a:t>
            </a:r>
            <a:r>
              <a:rPr lang="en-US" b="1" dirty="0"/>
              <a:t>solving the problem</a:t>
            </a:r>
            <a:r>
              <a:rPr lang="en-US" dirty="0"/>
              <a:t>—both now and in the long term?</a:t>
            </a:r>
          </a:p>
          <a:p>
            <a:pPr marL="342900" indent="-342900">
              <a:buFont typeface="+mj-lt"/>
              <a:buAutoNum type="arabicPeriod"/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40D89-D50F-2D0A-1FC2-9AA72B30A6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31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82885-ED17-380D-05A5-D5E665C8636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3989882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CEDCD-DE5B-D060-6C03-CC7A1E1A7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Appendix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FAD3B-608E-8487-C49C-4D493E6722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F4BB0-6E62-9978-019D-9245C5C9E2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32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58973-BE94-6C33-CAC8-171B308BF3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3272722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4C692-C4AE-9B18-53A3-7170A9E02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sources for in-depth study on the topic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E1721-A07C-ED4A-8D78-5B7129364A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0721B-83BD-44CD-54B8-FF8D21835B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33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35813-83D4-01C5-69CD-6825353FCF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970333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FFD2A-3290-0E0C-33BD-371696BE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the learning module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84C24E-A26E-1008-29AE-2AC4F5658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latin typeface="Arial" panose="020B0604020202020204" pitchFamily="34" charset="0"/>
              </a:rPr>
              <a:t>Suitable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for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use</a:t>
            </a:r>
            <a:r>
              <a:rPr lang="de-DE" altLang="de-DE" dirty="0">
                <a:latin typeface="Arial" panose="020B0604020202020204" pitchFamily="34" charset="0"/>
              </a:rPr>
              <a:t> in </a:t>
            </a:r>
            <a:r>
              <a:rPr lang="de-DE" altLang="de-DE" dirty="0" err="1">
                <a:latin typeface="Arial" panose="020B0604020202020204" pitchFamily="34" charset="0"/>
              </a:rPr>
              <a:t>Bachelor’s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degree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programmes</a:t>
            </a:r>
            <a:r>
              <a:rPr lang="de-DE" altLang="de-DE" dirty="0">
                <a:latin typeface="Arial" panose="020B0604020202020204" pitchFamily="34" charset="0"/>
              </a:rPr>
              <a:t> at Swiss </a:t>
            </a:r>
            <a:r>
              <a:rPr lang="de-DE" altLang="de-DE" dirty="0" err="1">
                <a:latin typeface="Arial" panose="020B0604020202020204" pitchFamily="34" charset="0"/>
              </a:rPr>
              <a:t>higher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education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institutions</a:t>
            </a:r>
            <a:endParaRPr lang="de-DE" altLang="de-DE" dirty="0"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latin typeface="Arial" panose="020B0604020202020204" pitchFamily="34" charset="0"/>
              </a:rPr>
              <a:t>Also </a:t>
            </a:r>
            <a:r>
              <a:rPr lang="de-DE" altLang="de-DE" dirty="0" err="1">
                <a:latin typeface="Arial" panose="020B0604020202020204" pitchFamily="34" charset="0"/>
              </a:rPr>
              <a:t>suitable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as</a:t>
            </a:r>
            <a:r>
              <a:rPr lang="de-DE" altLang="de-DE" dirty="0">
                <a:latin typeface="Arial" panose="020B0604020202020204" pitchFamily="34" charset="0"/>
              </a:rPr>
              <a:t> an </a:t>
            </a:r>
            <a:r>
              <a:rPr lang="de-DE" altLang="de-DE" dirty="0" err="1">
                <a:latin typeface="Arial" panose="020B0604020202020204" pitchFamily="34" charset="0"/>
              </a:rPr>
              <a:t>introduction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for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Master’s</a:t>
            </a:r>
            <a:r>
              <a:rPr lang="de-DE" altLang="de-DE" dirty="0">
                <a:latin typeface="Arial" panose="020B0604020202020204" pitchFamily="34" charset="0"/>
              </a:rPr>
              <a:t> and </a:t>
            </a:r>
            <a:r>
              <a:rPr lang="de-DE" altLang="de-DE" dirty="0" err="1">
                <a:latin typeface="Arial" panose="020B0604020202020204" pitchFamily="34" charset="0"/>
              </a:rPr>
              <a:t>continuing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education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programmes</a:t>
            </a:r>
            <a:r>
              <a:rPr lang="de-DE" altLang="de-DE" dirty="0">
                <a:latin typeface="Arial" panose="020B0604020202020204" pitchFamily="34" charset="0"/>
              </a:rPr>
              <a:t> at Swiss </a:t>
            </a:r>
            <a:r>
              <a:rPr lang="de-DE" altLang="de-DE" dirty="0" err="1">
                <a:latin typeface="Arial" panose="020B0604020202020204" pitchFamily="34" charset="0"/>
              </a:rPr>
              <a:t>higher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education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institutions</a:t>
            </a:r>
            <a:endParaRPr lang="de-DE" altLang="de-DE" dirty="0"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latin typeface="Arial" panose="020B0604020202020204" pitchFamily="34" charset="0"/>
              </a:rPr>
              <a:t>Suitable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for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self-study</a:t>
            </a:r>
            <a:r>
              <a:rPr lang="de-DE" altLang="de-DE" dirty="0">
                <a:latin typeface="Arial" panose="020B0604020202020204" pitchFamily="34" charset="0"/>
              </a:rPr>
              <a:t>; </a:t>
            </a:r>
            <a:r>
              <a:rPr lang="de-DE" altLang="de-DE" dirty="0" err="1">
                <a:latin typeface="Arial" panose="020B0604020202020204" pitchFamily="34" charset="0"/>
              </a:rPr>
              <a:t>can</a:t>
            </a:r>
            <a:r>
              <a:rPr lang="de-DE" altLang="de-DE" dirty="0">
                <a:latin typeface="Arial" panose="020B0604020202020204" pitchFamily="34" charset="0"/>
              </a:rPr>
              <a:t> also </a:t>
            </a:r>
            <a:r>
              <a:rPr lang="de-DE" altLang="de-DE" dirty="0" err="1">
                <a:latin typeface="Arial" panose="020B0604020202020204" pitchFamily="34" charset="0"/>
              </a:rPr>
              <a:t>be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used</a:t>
            </a:r>
            <a:r>
              <a:rPr lang="de-DE" altLang="de-DE" dirty="0">
                <a:latin typeface="Arial" panose="020B0604020202020204" pitchFamily="34" charset="0"/>
              </a:rPr>
              <a:t> in face-</a:t>
            </a:r>
            <a:r>
              <a:rPr lang="de-DE" altLang="de-DE" dirty="0" err="1">
                <a:latin typeface="Arial" panose="020B0604020202020204" pitchFamily="34" charset="0"/>
              </a:rPr>
              <a:t>to</a:t>
            </a:r>
            <a:r>
              <a:rPr lang="de-DE" altLang="de-DE" dirty="0">
                <a:latin typeface="Arial" panose="020B0604020202020204" pitchFamily="34" charset="0"/>
              </a:rPr>
              <a:t>-face </a:t>
            </a:r>
            <a:r>
              <a:rPr lang="de-DE" altLang="de-DE" dirty="0" err="1">
                <a:latin typeface="Arial" panose="020B0604020202020204" pitchFamily="34" charset="0"/>
              </a:rPr>
              <a:t>teaching</a:t>
            </a:r>
            <a:endParaRPr lang="de-DE" altLang="de-DE" dirty="0"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latin typeface="Arial" panose="020B0604020202020204" pitchFamily="34" charset="0"/>
              </a:rPr>
              <a:t>Scope</a:t>
            </a:r>
            <a:r>
              <a:rPr lang="de-DE" altLang="de-DE" dirty="0">
                <a:latin typeface="Arial" panose="020B0604020202020204" pitchFamily="34" charset="0"/>
              </a:rPr>
              <a:t>: 3–4 </a:t>
            </a:r>
            <a:r>
              <a:rPr lang="de-DE" altLang="de-DE" dirty="0" err="1">
                <a:latin typeface="Arial" panose="020B0604020202020204" pitchFamily="34" charset="0"/>
              </a:rPr>
              <a:t>hours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of</a:t>
            </a:r>
            <a:r>
              <a:rPr lang="de-DE" altLang="de-DE" dirty="0">
                <a:latin typeface="Arial" panose="020B0604020202020204" pitchFamily="34" charset="0"/>
              </a:rPr>
              <a:t> learning time, </a:t>
            </a:r>
            <a:r>
              <a:rPr lang="de-DE" altLang="de-DE" dirty="0" err="1">
                <a:latin typeface="Arial" panose="020B0604020202020204" pitchFamily="34" charset="0"/>
              </a:rPr>
              <a:t>with</a:t>
            </a:r>
            <a:r>
              <a:rPr lang="de-DE" altLang="de-DE" dirty="0">
                <a:latin typeface="Arial" panose="020B0604020202020204" pitchFamily="34" charset="0"/>
              </a:rPr>
              <a:t> an additional 3–4 </a:t>
            </a:r>
            <a:r>
              <a:rPr lang="de-DE" altLang="de-DE" dirty="0" err="1">
                <a:latin typeface="Arial" panose="020B0604020202020204" pitchFamily="34" charset="0"/>
              </a:rPr>
              <a:t>hours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for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further</a:t>
            </a:r>
            <a:r>
              <a:rPr lang="de-DE" altLang="de-DE" dirty="0">
                <a:latin typeface="Arial" panose="020B0604020202020204" pitchFamily="34" charset="0"/>
              </a:rPr>
              <a:t> in-</a:t>
            </a:r>
            <a:r>
              <a:rPr lang="de-DE" altLang="de-DE" dirty="0" err="1">
                <a:latin typeface="Arial" panose="020B0604020202020204" pitchFamily="34" charset="0"/>
              </a:rPr>
              <a:t>depth</a:t>
            </a:r>
            <a:r>
              <a:rPr lang="de-DE" altLang="de-DE" dirty="0">
                <a:latin typeface="Arial" panose="020B0604020202020204" pitchFamily="34" charset="0"/>
              </a:rPr>
              <a:t> </a:t>
            </a:r>
            <a:r>
              <a:rPr lang="de-DE" altLang="de-DE" dirty="0" err="1">
                <a:latin typeface="Arial" panose="020B0604020202020204" pitchFamily="34" charset="0"/>
              </a:rPr>
              <a:t>study</a:t>
            </a:r>
            <a:endParaRPr lang="de-DE" altLang="de-DE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0A889A-74C4-34F0-F5BE-EA831B7FCE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34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85D502-DD55-F03A-83BC-7024797663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806316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DF01-7253-5EBE-A127-EEA0E1CB7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NFP 73 Sustainable Economy: resource-efficient, future-oriented, innovative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E1585-A18C-D362-EBDE-7964974C9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aim of NFP 73 is to generate scientific knowledge on a sustainable economy that uses natural resources sparingly, increases prosperity, and enhances the competitiveness of Switzerland as a business location.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Framework:</a:t>
            </a:r>
            <a:endParaRPr lang="en-US" dirty="0"/>
          </a:p>
          <a:p>
            <a:r>
              <a:rPr lang="en-US" dirty="0"/>
              <a:t>29 research projects in 9 priority areas</a:t>
            </a:r>
          </a:p>
          <a:p>
            <a:r>
              <a:rPr lang="en-US" dirty="0"/>
              <a:t>Duration: 2016–2023</a:t>
            </a:r>
          </a:p>
          <a:p>
            <a:r>
              <a:rPr lang="en-US" dirty="0"/>
              <a:t>Research period: 5 years</a:t>
            </a:r>
          </a:p>
          <a:p>
            <a:r>
              <a:rPr lang="en-US" dirty="0"/>
              <a:t>Funding volume: CHF 20,000,000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Acknowledgement:</a:t>
            </a:r>
            <a:br>
              <a:rPr lang="en-US" dirty="0"/>
            </a:br>
            <a:r>
              <a:rPr lang="en-US" dirty="0"/>
              <a:t>The development of this learning module was made possible by SNSF / NFP 73.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96008-4DAD-5E05-98E4-317477F8D1A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35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3D8A9-7D80-96BD-094B-972A478159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163110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98453-C997-95A2-1CE2-DB06558C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Introductory</a:t>
            </a:r>
            <a:r>
              <a:rPr lang="de-CH" dirty="0"/>
              <a:t>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34C37-16BD-2DC0-EB07-DC15D0ECA4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Please try to answer the following questions using your prior knowledge and experience. Ideally, discuss your answers with a colleague: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What does </a:t>
            </a:r>
            <a:r>
              <a:rPr lang="en-US" b="1" dirty="0"/>
              <a:t>“living” </a:t>
            </a:r>
            <a:r>
              <a:rPr lang="en-US" dirty="0"/>
              <a:t>mean to me, and what is important to me about it?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How many </a:t>
            </a:r>
            <a:r>
              <a:rPr lang="en-US" b="1" dirty="0"/>
              <a:t>square </a:t>
            </a:r>
            <a:r>
              <a:rPr lang="en-US" b="1" dirty="0" err="1"/>
              <a:t>metres</a:t>
            </a:r>
            <a:r>
              <a:rPr lang="en-US" b="1" dirty="0"/>
              <a:t> </a:t>
            </a:r>
            <a:r>
              <a:rPr lang="en-US" dirty="0"/>
              <a:t>do I currently </a:t>
            </a:r>
            <a:r>
              <a:rPr lang="en-US" b="1" dirty="0"/>
              <a:t>use for housing</a:t>
            </a:r>
            <a:r>
              <a:rPr lang="en-US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Which </a:t>
            </a:r>
            <a:r>
              <a:rPr lang="en-US" b="1" dirty="0"/>
              <a:t>forms of housing </a:t>
            </a:r>
            <a:r>
              <a:rPr lang="en-US" dirty="0"/>
              <a:t>can I imagine for myself—</a:t>
            </a:r>
            <a:r>
              <a:rPr lang="en-US" b="1" dirty="0"/>
              <a:t>now and in the future</a:t>
            </a:r>
            <a:r>
              <a:rPr lang="en-US" dirty="0"/>
              <a:t>—and why?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What do you already know about </a:t>
            </a:r>
            <a:r>
              <a:rPr lang="en-US" b="1" dirty="0"/>
              <a:t>recycling</a:t>
            </a:r>
            <a:r>
              <a:rPr lang="en-US" dirty="0"/>
              <a:t> in the </a:t>
            </a:r>
            <a:r>
              <a:rPr lang="en-US" b="1" dirty="0"/>
              <a:t>construction industry</a:t>
            </a:r>
            <a:r>
              <a:rPr lang="en-US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What do you think—how could the </a:t>
            </a:r>
            <a:r>
              <a:rPr lang="en-US" b="1" dirty="0"/>
              <a:t>reuse</a:t>
            </a:r>
            <a:r>
              <a:rPr lang="en-US" dirty="0"/>
              <a:t> of </a:t>
            </a:r>
            <a:r>
              <a:rPr lang="en-US" b="1" dirty="0"/>
              <a:t>building materials </a:t>
            </a:r>
            <a:r>
              <a:rPr lang="en-US" dirty="0"/>
              <a:t>be promoted?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endParaRPr lang="de-CH" dirty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de-CH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Which </a:t>
            </a:r>
            <a:r>
              <a:rPr lang="en-US" b="1" dirty="0"/>
              <a:t>sustainability goals </a:t>
            </a:r>
            <a:r>
              <a:rPr lang="en-US" dirty="0"/>
              <a:t>are particularly relevant here, and what are they?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4793C-DB90-07EA-7B4B-103C64FE44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EBFF0-ABE3-9897-CEBC-1DB5F57EDF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3920161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A953B-6A93-D5AC-34E4-BCFB6FEF7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 to the United Nations Sustainable Development Goals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C0D2C-56E5-017B-68F0-AF1B25CE6F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50FD-73CD-1BD1-5815-C525C4B0DD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19413-D792-D22E-9B20-6D351679F6A2}"/>
              </a:ext>
            </a:extLst>
          </p:cNvPr>
          <p:cNvSpPr/>
          <p:nvPr/>
        </p:nvSpPr>
        <p:spPr>
          <a:xfrm>
            <a:off x="4814912" y="3068782"/>
            <a:ext cx="1650886" cy="10597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B7567D-3D21-F2B5-A262-C68B78E9E9E1}"/>
              </a:ext>
            </a:extLst>
          </p:cNvPr>
          <p:cNvSpPr txBox="1"/>
          <p:nvPr/>
        </p:nvSpPr>
        <p:spPr>
          <a:xfrm>
            <a:off x="4988963" y="3248663"/>
            <a:ext cx="1339731" cy="634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CH" dirty="0"/>
              <a:t>Building and Construction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771A76-C2B0-40E5-770C-E64315AC2A57}"/>
              </a:ext>
            </a:extLst>
          </p:cNvPr>
          <p:cNvCxnSpPr>
            <a:cxnSpLocks/>
          </p:cNvCxnSpPr>
          <p:nvPr/>
        </p:nvCxnSpPr>
        <p:spPr>
          <a:xfrm flipV="1">
            <a:off x="6619367" y="3542331"/>
            <a:ext cx="1133682" cy="61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512756-7A5B-47EE-1D38-184ACC36BF95}"/>
              </a:ext>
            </a:extLst>
          </p:cNvPr>
          <p:cNvCxnSpPr>
            <a:cxnSpLocks/>
          </p:cNvCxnSpPr>
          <p:nvPr/>
        </p:nvCxnSpPr>
        <p:spPr>
          <a:xfrm>
            <a:off x="5587170" y="2346011"/>
            <a:ext cx="0" cy="6563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205033-AF80-9405-9B24-275E3C67A6C3}"/>
              </a:ext>
            </a:extLst>
          </p:cNvPr>
          <p:cNvCxnSpPr>
            <a:cxnSpLocks/>
          </p:cNvCxnSpPr>
          <p:nvPr/>
        </p:nvCxnSpPr>
        <p:spPr>
          <a:xfrm>
            <a:off x="3492347" y="3548470"/>
            <a:ext cx="11742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EB9B07-EDDC-7478-698C-784AA8C9658A}"/>
              </a:ext>
            </a:extLst>
          </p:cNvPr>
          <p:cNvCxnSpPr>
            <a:cxnSpLocks/>
          </p:cNvCxnSpPr>
          <p:nvPr/>
        </p:nvCxnSpPr>
        <p:spPr>
          <a:xfrm flipH="1">
            <a:off x="6357570" y="2637113"/>
            <a:ext cx="516852" cy="5682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356D8F-5D88-74A5-9CD4-42CCBA457772}"/>
              </a:ext>
            </a:extLst>
          </p:cNvPr>
          <p:cNvCxnSpPr>
            <a:cxnSpLocks/>
          </p:cNvCxnSpPr>
          <p:nvPr/>
        </p:nvCxnSpPr>
        <p:spPr>
          <a:xfrm>
            <a:off x="6289579" y="4104298"/>
            <a:ext cx="528869" cy="6048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ECD9BA-E4A2-1129-3AFC-0DB615E5A54B}"/>
              </a:ext>
            </a:extLst>
          </p:cNvPr>
          <p:cNvCxnSpPr>
            <a:cxnSpLocks/>
          </p:cNvCxnSpPr>
          <p:nvPr/>
        </p:nvCxnSpPr>
        <p:spPr>
          <a:xfrm flipV="1">
            <a:off x="4666601" y="4149748"/>
            <a:ext cx="411279" cy="602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3BB413-0708-127B-298B-AF1611CFB0A0}"/>
              </a:ext>
            </a:extLst>
          </p:cNvPr>
          <p:cNvCxnSpPr>
            <a:cxnSpLocks/>
          </p:cNvCxnSpPr>
          <p:nvPr/>
        </p:nvCxnSpPr>
        <p:spPr>
          <a:xfrm>
            <a:off x="4212767" y="2637113"/>
            <a:ext cx="668669" cy="5673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Sustainable Development Goal 13 - Wikipedia">
            <a:extLst>
              <a:ext uri="{FF2B5EF4-FFF2-40B4-BE49-F238E27FC236}">
                <a16:creationId xmlns:a16="http://schemas.microsoft.com/office/drawing/2014/main" id="{F746C515-8B8E-3E86-11C5-2675E5BE4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49" y="3146688"/>
            <a:ext cx="994809" cy="99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DG 3 - Plattform Agenda 2030">
            <a:extLst>
              <a:ext uri="{FF2B5EF4-FFF2-40B4-BE49-F238E27FC236}">
                <a16:creationId xmlns:a16="http://schemas.microsoft.com/office/drawing/2014/main" id="{8907E1D8-3390-E320-7A45-6CD8279B3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955" y="3059006"/>
            <a:ext cx="1013590" cy="101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ustainable Development Goal 6 - Wikipedia">
            <a:extLst>
              <a:ext uri="{FF2B5EF4-FFF2-40B4-BE49-F238E27FC236}">
                <a16:creationId xmlns:a16="http://schemas.microsoft.com/office/drawing/2014/main" id="{A213234F-866D-1124-A84D-15B4B238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62" y="1624489"/>
            <a:ext cx="1003746" cy="100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SDG 11: Sustainable Cities and Communities">
            <a:extLst>
              <a:ext uri="{FF2B5EF4-FFF2-40B4-BE49-F238E27FC236}">
                <a16:creationId xmlns:a16="http://schemas.microsoft.com/office/drawing/2014/main" id="{92295D9B-EB8A-2275-D495-53ACDE18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565" y="4818061"/>
            <a:ext cx="1046196" cy="10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SDG 12 – Responsible Consumption And Production – Tourism for SDGs">
            <a:extLst>
              <a:ext uri="{FF2B5EF4-FFF2-40B4-BE49-F238E27FC236}">
                <a16:creationId xmlns:a16="http://schemas.microsoft.com/office/drawing/2014/main" id="{B8567A27-2CA8-957D-A273-04D24584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39" y="1268166"/>
            <a:ext cx="1007656" cy="100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ustainable Development Goal 9 - Wikipedia">
            <a:extLst>
              <a:ext uri="{FF2B5EF4-FFF2-40B4-BE49-F238E27FC236}">
                <a16:creationId xmlns:a16="http://schemas.microsoft.com/office/drawing/2014/main" id="{5C20181D-5D7C-178D-7EA0-FA88645E5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52" y="4796606"/>
            <a:ext cx="1048400" cy="10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DG 7 - Plattform Agenda 2030">
            <a:extLst>
              <a:ext uri="{FF2B5EF4-FFF2-40B4-BE49-F238E27FC236}">
                <a16:creationId xmlns:a16="http://schemas.microsoft.com/office/drawing/2014/main" id="{7F5636D9-AA69-DB49-25B1-8808112B8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18" y="1615061"/>
            <a:ext cx="994809" cy="99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642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007A2-46F9-EA65-CDA8-BBCD7F4B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Introductory</a:t>
            </a:r>
            <a:r>
              <a:rPr lang="de-CH" dirty="0"/>
              <a:t>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DD328-1C4A-DD6E-8EA3-64F054640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Which factors are responsible for the strong growth in </a:t>
            </a:r>
            <a:r>
              <a:rPr lang="en-US" b="1" dirty="0"/>
              <a:t>residential floor area </a:t>
            </a:r>
            <a:r>
              <a:rPr lang="en-US" dirty="0"/>
              <a:t>in Switzerland over the </a:t>
            </a:r>
            <a:r>
              <a:rPr lang="en-US" b="1" dirty="0"/>
              <a:t>past 40 years?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Which other </a:t>
            </a:r>
            <a:r>
              <a:rPr lang="en-US" b="1" dirty="0"/>
              <a:t>factors</a:t>
            </a:r>
            <a:r>
              <a:rPr lang="en-US" dirty="0"/>
              <a:t> also determine the </a:t>
            </a:r>
            <a:r>
              <a:rPr lang="en-US" b="1" dirty="0"/>
              <a:t>ecological footprint </a:t>
            </a:r>
            <a:r>
              <a:rPr lang="en-US" dirty="0"/>
              <a:t>of </a:t>
            </a:r>
            <a:r>
              <a:rPr lang="en-US" b="1" dirty="0"/>
              <a:t>housing</a:t>
            </a:r>
            <a:r>
              <a:rPr lang="en-US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What is the </a:t>
            </a:r>
            <a:r>
              <a:rPr lang="en-US" b="1" dirty="0"/>
              <a:t>situation</a:t>
            </a:r>
            <a:r>
              <a:rPr lang="en-US" dirty="0"/>
              <a:t> regarding the </a:t>
            </a:r>
            <a:r>
              <a:rPr lang="en-US" b="1" dirty="0"/>
              <a:t>recycling</a:t>
            </a:r>
            <a:r>
              <a:rPr lang="en-US" dirty="0"/>
              <a:t> of </a:t>
            </a:r>
            <a:r>
              <a:rPr lang="en-US" b="1" dirty="0"/>
              <a:t>construction materials </a:t>
            </a:r>
            <a:r>
              <a:rPr lang="en-US" dirty="0"/>
              <a:t>in Switzerland?</a:t>
            </a:r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r>
              <a:rPr lang="de-CH" b="1" dirty="0"/>
              <a:t>Sources </a:t>
            </a:r>
            <a:r>
              <a:rPr lang="de-CH" b="1" dirty="0" err="1"/>
              <a:t>of</a:t>
            </a:r>
            <a:r>
              <a:rPr lang="de-CH" b="1" dirty="0"/>
              <a:t> </a:t>
            </a:r>
            <a:r>
              <a:rPr lang="de-CH" b="1" dirty="0" err="1"/>
              <a:t>knowledge</a:t>
            </a:r>
            <a:r>
              <a:rPr lang="de-CH" b="1" dirty="0"/>
              <a:t>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Improving the use of the housing stock to reduce its environmental impact </a:t>
            </a:r>
            <a:r>
              <a:rPr lang="de-CH" dirty="0">
                <a:hlinkClick r:id="rId2"/>
              </a:rPr>
              <a:t>(Policy Brief)</a:t>
            </a:r>
            <a:endParaRPr lang="de-CH" b="1" dirty="0"/>
          </a:p>
          <a:p>
            <a:pPr marL="0" indent="0">
              <a:buNone/>
            </a:pPr>
            <a:r>
              <a:rPr lang="de-CH" dirty="0">
                <a:hlinkClick r:id="rId3"/>
              </a:rPr>
              <a:t>«</a:t>
            </a:r>
            <a:r>
              <a:rPr lang="de-CH" dirty="0" err="1">
                <a:hlinkClick r:id="rId3"/>
              </a:rPr>
              <a:t>Sustainable</a:t>
            </a:r>
            <a:r>
              <a:rPr lang="de-CH" dirty="0">
                <a:hlinkClick r:id="rId3"/>
              </a:rPr>
              <a:t> </a:t>
            </a:r>
            <a:r>
              <a:rPr lang="de-CH" dirty="0" err="1">
                <a:hlinkClick r:id="rId3"/>
              </a:rPr>
              <a:t>housing</a:t>
            </a:r>
            <a:r>
              <a:rPr lang="de-CH" dirty="0">
                <a:hlinkClick r:id="rId3"/>
              </a:rPr>
              <a:t> </a:t>
            </a:r>
            <a:r>
              <a:rPr lang="de-CH" dirty="0" err="1">
                <a:hlinkClick r:id="rId3"/>
              </a:rPr>
              <a:t>should</a:t>
            </a:r>
            <a:r>
              <a:rPr lang="de-CH" dirty="0">
                <a:hlinkClick r:id="rId3"/>
              </a:rPr>
              <a:t> </a:t>
            </a:r>
            <a:r>
              <a:rPr lang="de-CH" dirty="0" err="1">
                <a:hlinkClick r:id="rId3"/>
              </a:rPr>
              <a:t>integrate</a:t>
            </a:r>
            <a:r>
              <a:rPr lang="de-CH" dirty="0">
                <a:hlinkClick r:id="rId3"/>
              </a:rPr>
              <a:t> the </a:t>
            </a:r>
            <a:r>
              <a:rPr lang="de-CH" dirty="0" err="1">
                <a:hlinkClick r:id="rId3"/>
              </a:rPr>
              <a:t>needs</a:t>
            </a:r>
            <a:r>
              <a:rPr lang="de-CH" dirty="0">
                <a:hlinkClick r:id="rId3"/>
              </a:rPr>
              <a:t> </a:t>
            </a:r>
            <a:r>
              <a:rPr lang="de-CH" dirty="0" err="1">
                <a:hlinkClick r:id="rId3"/>
              </a:rPr>
              <a:t>of</a:t>
            </a:r>
            <a:r>
              <a:rPr lang="de-CH" dirty="0">
                <a:hlinkClick r:id="rId3"/>
              </a:rPr>
              <a:t> </a:t>
            </a:r>
            <a:r>
              <a:rPr lang="de-CH" dirty="0" err="1">
                <a:hlinkClick r:id="rId3"/>
              </a:rPr>
              <a:t>tenants</a:t>
            </a:r>
            <a:r>
              <a:rPr lang="de-CH" dirty="0">
                <a:hlinkClick r:id="rId3"/>
              </a:rPr>
              <a:t> in </a:t>
            </a:r>
            <a:r>
              <a:rPr lang="de-CH" dirty="0" err="1">
                <a:hlinkClick r:id="rId3"/>
              </a:rPr>
              <a:t>its</a:t>
            </a:r>
            <a:r>
              <a:rPr lang="de-CH" dirty="0">
                <a:hlinkClick r:id="rId3"/>
              </a:rPr>
              <a:t> design» (Podcast, 25:45)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C2A20-2057-8B4B-5D65-2867670947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D0755-CDBD-5076-9930-4CBF2FAE30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1358235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1B5C151C-F8A2-6D26-A3ED-6F53F21DC7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840384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B5C151C-F8A2-6D26-A3ED-6F53F21DC7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6E4DFF4-07C1-66C5-177D-EBE89030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Pathways to sustainable construction and housing </a:t>
            </a:r>
            <a:r>
              <a:rPr lang="en-GB" dirty="0"/>
              <a:t>– Background</a:t>
            </a:r>
            <a:endParaRPr lang="de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E09253-9C77-2E5F-524F-4A41FBDFC3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EAD1C-BC0F-7855-0F84-1D617E0EC9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6DD4E4-D01C-5CE1-D41A-E899832825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impacts of climate change are becoming increasingly evident, and </a:t>
            </a:r>
            <a:r>
              <a:rPr lang="en-US" b="1" dirty="0"/>
              <a:t>rising energy prices </a:t>
            </a:r>
            <a:r>
              <a:rPr lang="en-US" dirty="0"/>
              <a:t>as well as </a:t>
            </a:r>
            <a:r>
              <a:rPr lang="en-US" b="1" dirty="0"/>
              <a:t>supply shortages </a:t>
            </a:r>
            <a:r>
              <a:rPr lang="en-US" dirty="0"/>
              <a:t>of energy and building materials show that our </a:t>
            </a:r>
            <a:r>
              <a:rPr lang="en-US" b="1" dirty="0"/>
              <a:t>economic systems </a:t>
            </a:r>
            <a:r>
              <a:rPr lang="en-US" dirty="0"/>
              <a:t>have </a:t>
            </a:r>
            <a:r>
              <a:rPr lang="en-US" b="1" dirty="0"/>
              <a:t>vulnerabilities</a:t>
            </a:r>
            <a:r>
              <a:rPr lang="en-US" dirty="0"/>
              <a:t>. </a:t>
            </a:r>
            <a:r>
              <a:rPr lang="en-US" b="1" dirty="0"/>
              <a:t>Housing shortages </a:t>
            </a:r>
            <a:r>
              <a:rPr lang="en-US" dirty="0"/>
              <a:t>are currently </a:t>
            </a:r>
            <a:r>
              <a:rPr lang="en-US" b="1" dirty="0"/>
              <a:t>high</a:t>
            </a:r>
            <a:r>
              <a:rPr lang="en-US" dirty="0"/>
              <a:t> on Switzerland’s </a:t>
            </a:r>
            <a:r>
              <a:rPr lang="en-US" b="1" dirty="0"/>
              <a:t>political agenda.</a:t>
            </a:r>
          </a:p>
          <a:p>
            <a:r>
              <a:rPr lang="en-US" dirty="0"/>
              <a:t>The Co-Creation Lab (CCL) “Sustainable Living and Building” presents a vision for sustainable construction and housing: </a:t>
            </a:r>
            <a:r>
              <a:rPr lang="en-US" b="1" dirty="0"/>
              <a:t>healthy residential developments </a:t>
            </a:r>
            <a:r>
              <a:rPr lang="en-US" dirty="0"/>
              <a:t>that </a:t>
            </a:r>
            <a:r>
              <a:rPr lang="en-US" b="1" dirty="0"/>
              <a:t>operate without fossil fuels </a:t>
            </a:r>
            <a:r>
              <a:rPr lang="en-US" dirty="0"/>
              <a:t>in </a:t>
            </a:r>
            <a:r>
              <a:rPr lang="en-US" b="1" dirty="0"/>
              <a:t>construction</a:t>
            </a:r>
            <a:r>
              <a:rPr lang="en-US" dirty="0"/>
              <a:t> and maintenance, rely exclusively on </a:t>
            </a:r>
            <a:r>
              <a:rPr lang="en-US" b="1" dirty="0"/>
              <a:t>secondary resources</a:t>
            </a:r>
            <a:r>
              <a:rPr lang="en-US" dirty="0"/>
              <a:t>, and provide sufficient </a:t>
            </a:r>
            <a:r>
              <a:rPr lang="en-US" b="1" dirty="0"/>
              <a:t>affordable housing </a:t>
            </a:r>
            <a:r>
              <a:rPr lang="en-US" dirty="0"/>
              <a:t>for </a:t>
            </a:r>
            <a:r>
              <a:rPr lang="en-US" b="1" dirty="0"/>
              <a:t>all people</a:t>
            </a:r>
            <a:r>
              <a:rPr lang="en-US" dirty="0"/>
              <a:t>.</a:t>
            </a:r>
          </a:p>
          <a:p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A180B1-9D69-17D6-D158-68B2520FFE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/>
              <a:t>Background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D35928-009C-C344-EBCB-58CEA310FB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B1498265-8662-039D-513C-8B1612A103FC}"/>
              </a:ext>
            </a:extLst>
          </p:cNvPr>
          <p:cNvPicPr>
            <a:picLocks noGrp="1"/>
          </p:cNvPicPr>
          <p:nvPr>
            <p:ph type="pic" sz="quarter" idx="16"/>
          </p:nvPr>
        </p:nvPicPr>
        <p:blipFill>
          <a:blip r:embed="rId5" cstate="print"/>
          <a:srcRect l="22640" r="226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29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87846-E29F-27BB-3500-FEC318077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3B7B002A-854B-31A2-4560-9F34A27FA48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254938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B7B002A-854B-31A2-4560-9F34A27FA4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1EB80DA-5915-9586-B43D-8D831AAE8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Pathways to sustainable construction and housing</a:t>
            </a:r>
            <a:r>
              <a:rPr lang="en-GB" dirty="0"/>
              <a:t> – Aim</a:t>
            </a:r>
            <a:endParaRPr lang="de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F7324E-9F5C-85CD-DC5F-136359EB3C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E4592-174A-98B1-451C-D6E2820898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303A5-8B61-D9BE-CD32-A8EEBB0025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CCL aims to help close the gap between today’s situation and this vision and to drive the transition process forward. To this end, it provides knowledge and offers a space for debate, mutual learning, and creative thinking. The focus lies on topics in which the research team can demonstrate success in both scientific and applied research. The goals are</a:t>
            </a:r>
          </a:p>
          <a:p>
            <a:pPr marL="616050" lvl="1" indent="-400050">
              <a:buFont typeface="+mj-lt"/>
              <a:buAutoNum type="romanLcPeriod"/>
            </a:pPr>
            <a:r>
              <a:rPr lang="en-US" dirty="0"/>
              <a:t>to provide </a:t>
            </a:r>
            <a:r>
              <a:rPr lang="en-US" b="1" dirty="0"/>
              <a:t>guidance</a:t>
            </a:r>
            <a:r>
              <a:rPr lang="en-US" dirty="0"/>
              <a:t> for </a:t>
            </a:r>
            <a:r>
              <a:rPr lang="en-US" b="1" dirty="0"/>
              <a:t>stakeholders</a:t>
            </a:r>
            <a:r>
              <a:rPr lang="en-US" dirty="0"/>
              <a:t> and </a:t>
            </a:r>
            <a:r>
              <a:rPr lang="en-US" b="1" dirty="0"/>
              <a:t>interested </a:t>
            </a:r>
            <a:r>
              <a:rPr lang="en-US" b="1" dirty="0" err="1"/>
              <a:t>organisations</a:t>
            </a:r>
            <a:r>
              <a:rPr lang="en-US" dirty="0"/>
              <a:t>, and</a:t>
            </a:r>
          </a:p>
          <a:p>
            <a:pPr marL="616050" lvl="1" indent="-400050">
              <a:buFont typeface="+mj-lt"/>
              <a:buAutoNum type="romanLcPeriod"/>
            </a:pPr>
            <a:r>
              <a:rPr lang="en-US" dirty="0"/>
              <a:t>to help set an agenda and pave the way for </a:t>
            </a:r>
            <a:r>
              <a:rPr lang="en-US" b="1" dirty="0"/>
              <a:t>concrete actions</a:t>
            </a:r>
            <a:r>
              <a:rPr lang="en-US" dirty="0"/>
              <a:t>.</a:t>
            </a:r>
          </a:p>
          <a:p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ECA007-40AE-E0C4-FC1D-059E8A9E66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 err="1"/>
              <a:t>Aim</a:t>
            </a:r>
            <a:endParaRPr lang="de-CH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F7AC38-5C17-9009-0234-E5A5B1C6D7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  <p:pic>
        <p:nvPicPr>
          <p:cNvPr id="14" name="object 7">
            <a:extLst>
              <a:ext uri="{FF2B5EF4-FFF2-40B4-BE49-F238E27FC236}">
                <a16:creationId xmlns:a16="http://schemas.microsoft.com/office/drawing/2014/main" id="{BF6497B6-135A-A887-31F2-ED385D4D43EF}"/>
              </a:ext>
            </a:extLst>
          </p:cNvPr>
          <p:cNvPicPr>
            <a:picLocks noGrp="1"/>
          </p:cNvPicPr>
          <p:nvPr>
            <p:ph type="pic" sz="quarter" idx="16"/>
          </p:nvPr>
        </p:nvPicPr>
        <p:blipFill>
          <a:blip r:embed="rId5" cstate="print"/>
          <a:srcRect l="22640" r="226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76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E4DE700-E06E-69CB-2D69-75E0A55917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841064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4DE700-E06E-69CB-2D69-75E0A55917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9963632-DD72-F386-38AB-6F6FACB74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 err="1"/>
              <a:t>Sustainable</a:t>
            </a:r>
            <a:r>
              <a:rPr lang="de-CH" dirty="0"/>
              <a:t> </a:t>
            </a:r>
            <a:r>
              <a:rPr lang="de-CH" dirty="0" err="1"/>
              <a:t>construction</a:t>
            </a:r>
            <a:r>
              <a:rPr lang="de-CH" dirty="0"/>
              <a:t> 2050 </a:t>
            </a:r>
            <a:r>
              <a:rPr lang="en-GB" dirty="0"/>
              <a:t>– Results I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A490D-E7D3-838E-41A7-EC54A5F677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This collaborative project showed </a:t>
            </a:r>
            <a:r>
              <a:rPr lang="en-US" dirty="0"/>
              <a:t>that the </a:t>
            </a:r>
            <a:r>
              <a:rPr lang="en-US" dirty="0">
                <a:solidFill>
                  <a:srgbClr val="83D0F5"/>
                </a:solidFill>
              </a:rPr>
              <a:t>transition</a:t>
            </a:r>
            <a:r>
              <a:rPr lang="en-US" dirty="0"/>
              <a:t> toward </a:t>
            </a:r>
            <a:r>
              <a:rPr lang="en-US" dirty="0">
                <a:solidFill>
                  <a:srgbClr val="83D0F5"/>
                </a:solidFill>
              </a:rPr>
              <a:t>sustainable living </a:t>
            </a:r>
            <a:r>
              <a:rPr lang="en-US" dirty="0"/>
              <a:t>and </a:t>
            </a:r>
            <a:r>
              <a:rPr lang="en-US" dirty="0">
                <a:solidFill>
                  <a:srgbClr val="83D0F5"/>
                </a:solidFill>
              </a:rPr>
              <a:t>building </a:t>
            </a:r>
            <a:r>
              <a:rPr lang="en-US" dirty="0"/>
              <a:t>must address both </a:t>
            </a:r>
            <a:r>
              <a:rPr lang="en-US" dirty="0">
                <a:solidFill>
                  <a:srgbClr val="83D0F5"/>
                </a:solidFill>
              </a:rPr>
              <a:t>demand</a:t>
            </a:r>
            <a:r>
              <a:rPr lang="en-US" dirty="0"/>
              <a:t> and supply. The focus should be 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83D0F5"/>
                </a:solidFill>
              </a:rPr>
              <a:t>reversing the trend </a:t>
            </a:r>
            <a:r>
              <a:rPr lang="en-US" dirty="0"/>
              <a:t>of </a:t>
            </a:r>
            <a:r>
              <a:rPr lang="en-US" dirty="0">
                <a:solidFill>
                  <a:srgbClr val="83D0F5"/>
                </a:solidFill>
              </a:rPr>
              <a:t>increasing</a:t>
            </a:r>
            <a:r>
              <a:rPr lang="en-US" dirty="0"/>
              <a:t> </a:t>
            </a:r>
            <a:r>
              <a:rPr lang="en-US" dirty="0">
                <a:solidFill>
                  <a:srgbClr val="83D0F5"/>
                </a:solidFill>
              </a:rPr>
              <a:t>per-capita demand</a:t>
            </a:r>
            <a:r>
              <a:rPr lang="en-US" dirty="0"/>
              <a:t> for residential floor area (demand side), and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improving </a:t>
            </a:r>
            <a:r>
              <a:rPr lang="en-US" dirty="0">
                <a:solidFill>
                  <a:srgbClr val="83D0F5"/>
                </a:solidFill>
              </a:rPr>
              <a:t>energy and material efficiency </a:t>
            </a:r>
            <a:r>
              <a:rPr lang="en-US" dirty="0"/>
              <a:t>in the </a:t>
            </a:r>
            <a:r>
              <a:rPr lang="en-US" dirty="0">
                <a:solidFill>
                  <a:srgbClr val="83D0F5"/>
                </a:solidFill>
              </a:rPr>
              <a:t>operation</a:t>
            </a:r>
            <a:r>
              <a:rPr lang="en-US" dirty="0"/>
              <a:t> and </a:t>
            </a:r>
            <a:r>
              <a:rPr lang="en-US" dirty="0">
                <a:solidFill>
                  <a:srgbClr val="83D0F5"/>
                </a:solidFill>
              </a:rPr>
              <a:t>construction of buildings </a:t>
            </a:r>
            <a:r>
              <a:rPr lang="en-US" dirty="0"/>
              <a:t>(supply side).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de-CH" dirty="0"/>
          </a:p>
          <a:p>
            <a:endParaRPr lang="de-CH" dirty="0">
              <a:solidFill>
                <a:srgbClr val="83D0F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DD3A5-0E04-36A0-F725-A782675B0F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76BE59D-4918-439E-9CBF-5840B2847889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8E216-89E5-EBFA-82E0-DCC683D412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NFP 73 – </a:t>
            </a:r>
            <a:r>
              <a:rPr lang="de-CH" dirty="0" err="1"/>
              <a:t>Sustainable</a:t>
            </a:r>
            <a:r>
              <a:rPr lang="de-CH" dirty="0"/>
              <a:t> Economy</a:t>
            </a:r>
          </a:p>
        </p:txBody>
      </p:sp>
    </p:spTree>
    <p:extLst>
      <p:ext uri="{BB962C8B-B14F-4D97-AF65-F5344CB8AC3E}">
        <p14:creationId xmlns:p14="http://schemas.microsoft.com/office/powerpoint/2010/main" val="31160092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NF">
  <a:themeElements>
    <a:clrScheme name="SNF">
      <a:dk1>
        <a:srgbClr val="000000"/>
      </a:dk1>
      <a:lt1>
        <a:srgbClr val="FFFFFF"/>
      </a:lt1>
      <a:dk2>
        <a:srgbClr val="83D0F5"/>
      </a:dk2>
      <a:lt2>
        <a:srgbClr val="5298BD"/>
      </a:lt2>
      <a:accent1>
        <a:srgbClr val="C95B40"/>
      </a:accent1>
      <a:accent2>
        <a:srgbClr val="F08262"/>
      </a:accent2>
      <a:accent3>
        <a:srgbClr val="FBBE5E"/>
      </a:accent3>
      <a:accent4>
        <a:srgbClr val="71B294"/>
      </a:accent4>
      <a:accent5>
        <a:srgbClr val="9D90B9"/>
      </a:accent5>
      <a:accent6>
        <a:srgbClr val="B2B1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20000"/>
          </a:lnSpc>
          <a:defRPr dirty="0" smtClean="0"/>
        </a:defPPr>
      </a:lstStyle>
    </a:txDef>
  </a:objectDefaults>
  <a:extraClrSchemeLst>
    <a:extraClrScheme>
      <a:clrScheme name="SNF">
        <a:dk1>
          <a:srgbClr val="000000"/>
        </a:dk1>
        <a:lt1>
          <a:srgbClr val="FFFFFF"/>
        </a:lt1>
        <a:dk2>
          <a:srgbClr val="83D0F5"/>
        </a:dk2>
        <a:lt2>
          <a:srgbClr val="5298BD"/>
        </a:lt2>
        <a:accent1>
          <a:srgbClr val="C95B40"/>
        </a:accent1>
        <a:accent2>
          <a:srgbClr val="F08262"/>
        </a:accent2>
        <a:accent3>
          <a:srgbClr val="FBBE5E"/>
        </a:accent3>
        <a:accent4>
          <a:srgbClr val="71B294"/>
        </a:accent4>
        <a:accent5>
          <a:srgbClr val="9D90B9"/>
        </a:accent5>
        <a:accent6>
          <a:srgbClr val="B2B1A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Weiss">
      <a:srgbClr val="FFFFFF"/>
    </a:custClr>
    <a:custClr name="SNF Schwarzblau">
      <a:srgbClr val="04293C"/>
    </a:custClr>
    <a:custClr name="SNF Dunkelblau">
      <a:srgbClr val="5298BD"/>
    </a:custClr>
    <a:custClr name="SNF Hellblau">
      <a:srgbClr val="83D0F5"/>
    </a:custClr>
    <a:custClr name="SNF Dunkelrot">
      <a:srgbClr val="C95B40"/>
    </a:custClr>
    <a:custClr name="SNF Hellrot">
      <a:srgbClr val="F08262"/>
    </a:custClr>
    <a:custClr name="SNF Gelb">
      <a:srgbClr val="FBBE5E"/>
    </a:custClr>
    <a:custClr name="SNF Grün">
      <a:srgbClr val="71B294"/>
    </a:custClr>
    <a:custClr name="SNF Violett">
      <a:srgbClr val="9D90B9"/>
    </a:custClr>
    <a:custClr name="SNF Grau">
      <a:srgbClr val="B2B1A7"/>
    </a:custClr>
  </a:custClrLst>
  <a:extLst>
    <a:ext uri="{05A4C25C-085E-4340-85A3-A5531E510DB2}">
      <thm15:themeFamily xmlns:thm15="http://schemas.microsoft.com/office/thememl/2012/main" name="NFP73_folien_vorlagen_2021_de.potx" id="{658E94AB-922E-4045-B442-3A02FCF70815}" vid="{42DF5E09-0D41-4D42-A8AD-88E391FDEF52}"/>
    </a:ext>
  </a:extLst>
</a:theme>
</file>

<file path=ppt/theme/theme2.xml><?xml version="1.0" encoding="utf-8"?>
<a:theme xmlns:a="http://schemas.openxmlformats.org/drawingml/2006/main" name="Office">
  <a:themeElements>
    <a:clrScheme name="SNF_Farben_v2021-09-15">
      <a:dk1>
        <a:sysClr val="windowText" lastClr="000000"/>
      </a:dk1>
      <a:lt1>
        <a:sysClr val="window" lastClr="FFFFFF"/>
      </a:lt1>
      <a:dk2>
        <a:srgbClr val="83D0F5"/>
      </a:dk2>
      <a:lt2>
        <a:srgbClr val="5298BD"/>
      </a:lt2>
      <a:accent1>
        <a:srgbClr val="C95B40"/>
      </a:accent1>
      <a:accent2>
        <a:srgbClr val="F08262"/>
      </a:accent2>
      <a:accent3>
        <a:srgbClr val="FBBE5E"/>
      </a:accent3>
      <a:accent4>
        <a:srgbClr val="71B294"/>
      </a:accent4>
      <a:accent5>
        <a:srgbClr val="9D90B9"/>
      </a:accent5>
      <a:accent6>
        <a:srgbClr val="B2B1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SNF_Farben_v2021-09-15">
      <a:dk1>
        <a:sysClr val="windowText" lastClr="000000"/>
      </a:dk1>
      <a:lt1>
        <a:sysClr val="window" lastClr="FFFFFF"/>
      </a:lt1>
      <a:dk2>
        <a:srgbClr val="83D0F5"/>
      </a:dk2>
      <a:lt2>
        <a:srgbClr val="5298BD"/>
      </a:lt2>
      <a:accent1>
        <a:srgbClr val="C95B40"/>
      </a:accent1>
      <a:accent2>
        <a:srgbClr val="F08262"/>
      </a:accent2>
      <a:accent3>
        <a:srgbClr val="FBBE5E"/>
      </a:accent3>
      <a:accent4>
        <a:srgbClr val="71B294"/>
      </a:accent4>
      <a:accent5>
        <a:srgbClr val="9D90B9"/>
      </a:accent5>
      <a:accent6>
        <a:srgbClr val="B2B1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7cc7ebd-2fa7-4938-8178-e67a6f6112bd">WZVNYKYN7P7J-158801308-1433</_dlc_DocId>
    <_dlc_DocIdUrl xmlns="a7cc7ebd-2fa7-4938-8178-e67a6f6112bd">
      <Url>https://snsf.sharepoint.com/sites/NRP73neu-KnowledgeTransfer/_layouts/15/DocIdRedir.aspx?ID=WZVNYKYN7P7J-158801308-1433</Url>
      <Description>WZVNYKYN7P7J-158801308-1433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6B0D291165D54DB7F071D33294AA37" ma:contentTypeVersion="14" ma:contentTypeDescription="Crée un document." ma:contentTypeScope="" ma:versionID="a1b3f79919d50a80ce932c6056061d59">
  <xsd:schema xmlns:xsd="http://www.w3.org/2001/XMLSchema" xmlns:xs="http://www.w3.org/2001/XMLSchema" xmlns:p="http://schemas.microsoft.com/office/2006/metadata/properties" xmlns:ns2="b29bbfd8-b7a5-4cdd-94f7-16e12e21a51b" xmlns:ns3="a7cc7ebd-2fa7-4938-8178-e67a6f6112bd" targetNamespace="http://schemas.microsoft.com/office/2006/metadata/properties" ma:root="true" ma:fieldsID="cac05d2855ae32f465a69e4914af9f93" ns2:_="" ns3:_="">
    <xsd:import namespace="b29bbfd8-b7a5-4cdd-94f7-16e12e21a51b"/>
    <xsd:import namespace="a7cc7ebd-2fa7-4938-8178-e67a6f6112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bbfd8-b7a5-4cdd-94f7-16e12e21a5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cc7ebd-2fa7-4938-8178-e67a6f6112b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1" nillable="true" ma:displayName="Valeur d’ID de document" ma:description="Valeur de l’ID de document affecté à cet élément." ma:indexed="true" ma:internalName="_dlc_DocId" ma:readOnly="true">
      <xsd:simpleType>
        <xsd:restriction base="dms:Text"/>
      </xsd:simpleType>
    </xsd:element>
    <xsd:element name="_dlc_DocIdUrl" ma:index="22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19C1BB8-243C-4CA7-95D4-9119225620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A66F1D-A320-4135-A5A1-3FB2B20DFA1B}">
  <ds:schemaRefs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a7cc7ebd-2fa7-4938-8178-e67a6f6112bd"/>
    <ds:schemaRef ds:uri="b29bbfd8-b7a5-4cdd-94f7-16e12e21a51b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974E597-8663-486D-B589-E14D40C43E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9bbfd8-b7a5-4cdd-94f7-16e12e21a51b"/>
    <ds:schemaRef ds:uri="a7cc7ebd-2fa7-4938-8178-e67a6f611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045CE4D-432F-4A66-B675-4B9C170F31C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NFP73_folien_vorlagen_2021_de</Template>
  <TotalTime>0</TotalTime>
  <Words>3205</Words>
  <Application>Microsoft Office PowerPoint</Application>
  <PresentationFormat>Widescreen</PresentationFormat>
  <Paragraphs>246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Times</vt:lpstr>
      <vt:lpstr>Wingdings</vt:lpstr>
      <vt:lpstr>SNF</vt:lpstr>
      <vt:lpstr>think-cell Slide</vt:lpstr>
      <vt:lpstr>Building and Construction</vt:lpstr>
      <vt:lpstr>Focus Building and Construction </vt:lpstr>
      <vt:lpstr>Learning Objectives</vt:lpstr>
      <vt:lpstr>Introductory Questions</vt:lpstr>
      <vt:lpstr>Links to the United Nations Sustainable Development Goals</vt:lpstr>
      <vt:lpstr>Introductory Questions</vt:lpstr>
      <vt:lpstr>Pathways to sustainable construction and housing – Background</vt:lpstr>
      <vt:lpstr>Pathways to sustainable construction and housing – Aim</vt:lpstr>
      <vt:lpstr>Sustainable construction 2050 – Results I</vt:lpstr>
      <vt:lpstr>Sustainable construction 2050 – Results II</vt:lpstr>
      <vt:lpstr>Sustainable construction 2050 – Results III</vt:lpstr>
      <vt:lpstr>Sustainable construction 2050 – Results IV</vt:lpstr>
      <vt:lpstr>Overview of Research Projects</vt:lpstr>
      <vt:lpstr>Ecological footprint in the housing sector </vt:lpstr>
      <vt:lpstr>Ecological footprint in the housing sector – Assignments</vt:lpstr>
      <vt:lpstr>Ecological footprint in the housing sector – Background</vt:lpstr>
      <vt:lpstr>Ecological footprint in the housing sector – Aim</vt:lpstr>
      <vt:lpstr>Ecological footprint in the housing sector – Results I</vt:lpstr>
      <vt:lpstr>Ecological footprint in the housing sector – Results II</vt:lpstr>
      <vt:lpstr>Ecological footprint in the housing sector – Results III</vt:lpstr>
      <vt:lpstr>Ecological footprint in the housing sector</vt:lpstr>
      <vt:lpstr>Ecological footprint in the housing sector</vt:lpstr>
      <vt:lpstr>Ecological footprint in the housing sector</vt:lpstr>
      <vt:lpstr>Co-evolution of business strategies and resource policies in the building industry </vt:lpstr>
      <vt:lpstr>Co-evolution of business strategies and resource policies in the building industry – Assignments</vt:lpstr>
      <vt:lpstr>Co-evolution of business strategies and resource policies in the building industry – Background</vt:lpstr>
      <vt:lpstr>Co-evolution of business strategies and resource policies in the building industry – Aim</vt:lpstr>
      <vt:lpstr>Co-evolution of business strategies and resource policies in the building industry – Results I</vt:lpstr>
      <vt:lpstr>Co-evolution of business strategies and resource policies in the building industry – Results II</vt:lpstr>
      <vt:lpstr>Co-evolution of business strategies and resource policies in the building industry – Results III</vt:lpstr>
      <vt:lpstr>Final Discussion</vt:lpstr>
      <vt:lpstr>Appendix</vt:lpstr>
      <vt:lpstr>Further sources for in-depth study on the topic</vt:lpstr>
      <vt:lpstr>Use of the learning module</vt:lpstr>
      <vt:lpstr>NFP 73 Sustainable Economy: resource-efficient, future-oriented, innovative</vt:lpstr>
    </vt:vector>
  </TitlesOfParts>
  <Company>Schweizerischer Nationalfonds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­PRÄSENTATION AUF EINER ODER AUCH AUF ZWEI ZEILEN</dc:title>
  <dc:creator>Walther Pascal</dc:creator>
  <cp:lastModifiedBy>Mascha Theiler</cp:lastModifiedBy>
  <cp:revision>59</cp:revision>
  <dcterms:created xsi:type="dcterms:W3CDTF">2022-05-16T14:25:03Z</dcterms:created>
  <dcterms:modified xsi:type="dcterms:W3CDTF">2026-02-16T13:07:00Z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0x010100A46B0D291165D54DB7F071D33294AA37</vt:lpwstr>
  </property>
  <property fmtid="{D5CDD505-2E9C-101B-9397-08002B2CF9AE}" pid="3" name="_dlc_DocIdItemGuid">
    <vt:lpwstr>ceaaf26c-5ebf-445f-a12c-2db47082dad7</vt:lpwstr>
  </property>
</Properties>
</file>