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8"/>
  </p:notesMasterIdLst>
  <p:handoutMasterIdLst>
    <p:handoutMasterId r:id="rId49"/>
  </p:handoutMasterIdLst>
  <p:sldIdLst>
    <p:sldId id="141169004" r:id="rId6"/>
    <p:sldId id="141169013" r:id="rId7"/>
    <p:sldId id="141169018" r:id="rId8"/>
    <p:sldId id="141169016" r:id="rId9"/>
    <p:sldId id="141169015" r:id="rId10"/>
    <p:sldId id="141169014" r:id="rId11"/>
    <p:sldId id="141169012" r:id="rId12"/>
    <p:sldId id="141169046" r:id="rId13"/>
    <p:sldId id="141169047" r:id="rId14"/>
    <p:sldId id="141169054" r:id="rId15"/>
    <p:sldId id="141169073" r:id="rId16"/>
    <p:sldId id="141169055" r:id="rId17"/>
    <p:sldId id="141169056" r:id="rId18"/>
    <p:sldId id="141169006" r:id="rId19"/>
    <p:sldId id="141169048" r:id="rId20"/>
    <p:sldId id="141169057" r:id="rId21"/>
    <p:sldId id="141169058" r:id="rId22"/>
    <p:sldId id="141169059" r:id="rId23"/>
    <p:sldId id="141169060" r:id="rId24"/>
    <p:sldId id="141169010" r:id="rId25"/>
    <p:sldId id="141169050" r:id="rId26"/>
    <p:sldId id="141169061" r:id="rId27"/>
    <p:sldId id="141169062" r:id="rId28"/>
    <p:sldId id="141169063" r:id="rId29"/>
    <p:sldId id="141169064" r:id="rId30"/>
    <p:sldId id="141169036" r:id="rId31"/>
    <p:sldId id="141169037" r:id="rId32"/>
    <p:sldId id="141169065" r:id="rId33"/>
    <p:sldId id="141169066" r:id="rId34"/>
    <p:sldId id="141169067" r:id="rId35"/>
    <p:sldId id="141169068" r:id="rId36"/>
    <p:sldId id="141169069" r:id="rId37"/>
    <p:sldId id="141169020" r:id="rId38"/>
    <p:sldId id="141169053" r:id="rId39"/>
    <p:sldId id="141169070" r:id="rId40"/>
    <p:sldId id="141169071" r:id="rId41"/>
    <p:sldId id="141169072" r:id="rId42"/>
    <p:sldId id="141169009" r:id="rId43"/>
    <p:sldId id="141169008" r:id="rId44"/>
    <p:sldId id="141169049" r:id="rId45"/>
    <p:sldId id="141169005" r:id="rId46"/>
    <p:sldId id="141169007"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12"/>
            <p14:sldId id="141169046"/>
            <p14:sldId id="141169047"/>
            <p14:sldId id="141169054"/>
            <p14:sldId id="141169073"/>
            <p14:sldId id="141169055"/>
            <p14:sldId id="141169056"/>
            <p14:sldId id="141169006"/>
            <p14:sldId id="141169048"/>
            <p14:sldId id="141169057"/>
            <p14:sldId id="141169058"/>
            <p14:sldId id="141169059"/>
            <p14:sldId id="141169060"/>
            <p14:sldId id="141169010"/>
            <p14:sldId id="141169050"/>
            <p14:sldId id="141169061"/>
            <p14:sldId id="141169062"/>
            <p14:sldId id="141169063"/>
            <p14:sldId id="141169064"/>
            <p14:sldId id="141169036"/>
            <p14:sldId id="141169037"/>
            <p14:sldId id="141169065"/>
            <p14:sldId id="141169066"/>
            <p14:sldId id="141169067"/>
            <p14:sldId id="141169068"/>
            <p14:sldId id="141169069"/>
            <p14:sldId id="141169020"/>
            <p14:sldId id="141169053"/>
            <p14:sldId id="141169070"/>
            <p14:sldId id="141169071"/>
            <p14:sldId id="141169072"/>
            <p14:sldId id="141169009"/>
            <p14:sldId id="141169008"/>
            <p14:sldId id="141169049"/>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60"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E83A3-3686-4828-BA32-14755B4EB4EF}" v="197" dt="2026-02-05T12:33:17.736"/>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95" autoAdjust="0"/>
    <p:restoredTop sz="97020" autoAdjust="0"/>
  </p:normalViewPr>
  <p:slideViewPr>
    <p:cSldViewPr snapToGrid="0" snapToObjects="1" showGuides="1">
      <p:cViewPr varScale="1">
        <p:scale>
          <a:sx n="119" d="100"/>
          <a:sy n="119" d="100"/>
        </p:scale>
        <p:origin x="330" y="330"/>
      </p:cViewPr>
      <p:guideLst>
        <p:guide pos="1708"/>
        <p:guide pos="3182"/>
        <p:guide orient="horz" pos="981"/>
        <p:guide orient="horz" pos="2260"/>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addSld delSld modSld modSection">
      <pc:chgData name="Mascha Theiler" userId="a0f496a5-efc4-4b52-959d-5e95987cae8c" providerId="ADAL" clId="{46BE184E-840E-48D3-B624-C448522A216F}" dt="2026-02-05T12:33:20.978" v="2427" actId="47"/>
      <pc:docMkLst>
        <pc:docMk/>
      </pc:docMkLst>
      <pc:sldChg chg="addSp modSp mod">
        <pc:chgData name="Mascha Theiler" userId="a0f496a5-efc4-4b52-959d-5e95987cae8c" providerId="ADAL" clId="{46BE184E-840E-48D3-B624-C448522A216F}" dt="2026-02-04T14:35:58.880" v="753" actId="1076"/>
        <pc:sldMkLst>
          <pc:docMk/>
          <pc:sldMk cId="212893902" sldId="141169004"/>
        </pc:sldMkLst>
        <pc:spChg chg="mod">
          <ac:chgData name="Mascha Theiler" userId="a0f496a5-efc4-4b52-959d-5e95987cae8c" providerId="ADAL" clId="{46BE184E-840E-48D3-B624-C448522A216F}" dt="2026-02-04T13:38:11.796" v="9" actId="20577"/>
          <ac:spMkLst>
            <pc:docMk/>
            <pc:sldMk cId="212893902" sldId="141169004"/>
            <ac:spMk id="3" creationId="{DBBC741F-F36E-AFA0-3CD1-CD890CC4089C}"/>
          </ac:spMkLst>
        </pc:spChg>
        <pc:spChg chg="mod">
          <ac:chgData name="Mascha Theiler" userId="a0f496a5-efc4-4b52-959d-5e95987cae8c" providerId="ADAL" clId="{46BE184E-840E-48D3-B624-C448522A216F}" dt="2026-02-04T13:38:05.764" v="0"/>
          <ac:spMkLst>
            <pc:docMk/>
            <pc:sldMk cId="212893902" sldId="141169004"/>
            <ac:spMk id="5" creationId="{CC410DC2-7478-767E-6704-A9ADE8F66B15}"/>
          </ac:spMkLst>
        </pc:spChg>
        <pc:picChg chg="add mod">
          <ac:chgData name="Mascha Theiler" userId="a0f496a5-efc4-4b52-959d-5e95987cae8c" providerId="ADAL" clId="{46BE184E-840E-48D3-B624-C448522A216F}" dt="2026-02-04T13:38:17.586" v="10"/>
          <ac:picMkLst>
            <pc:docMk/>
            <pc:sldMk cId="212893902" sldId="141169004"/>
            <ac:picMk id="2" creationId="{AA4246EC-DE8C-12C9-C426-613E0E8A9B5E}"/>
          </ac:picMkLst>
        </pc:picChg>
        <pc:picChg chg="add mod">
          <ac:chgData name="Mascha Theiler" userId="a0f496a5-efc4-4b52-959d-5e95987cae8c" providerId="ADAL" clId="{46BE184E-840E-48D3-B624-C448522A216F}" dt="2026-02-04T14:35:58.880" v="753" actId="1076"/>
          <ac:picMkLst>
            <pc:docMk/>
            <pc:sldMk cId="212893902" sldId="141169004"/>
            <ac:picMk id="6" creationId="{B3BB1156-7E1F-F32E-E7B2-0AEBB7F197D2}"/>
          </ac:picMkLst>
        </pc:picChg>
      </pc:sldChg>
      <pc:sldChg chg="modSp mod">
        <pc:chgData name="Mascha Theiler" userId="a0f496a5-efc4-4b52-959d-5e95987cae8c" providerId="ADAL" clId="{46BE184E-840E-48D3-B624-C448522A216F}" dt="2026-02-05T10:59:34.172" v="2374" actId="20577"/>
        <pc:sldMkLst>
          <pc:docMk/>
          <pc:sldMk cId="806316510" sldId="141169005"/>
        </pc:sldMkLst>
        <pc:spChg chg="mod">
          <ac:chgData name="Mascha Theiler" userId="a0f496a5-efc4-4b52-959d-5e95987cae8c" providerId="ADAL" clId="{46BE184E-840E-48D3-B624-C448522A216F}" dt="2026-02-05T10:58:51.350" v="2340"/>
          <ac:spMkLst>
            <pc:docMk/>
            <pc:sldMk cId="806316510" sldId="141169005"/>
            <ac:spMk id="2" creationId="{C7CFFD2A-3290-0E0C-33BD-371696BE2862}"/>
          </ac:spMkLst>
        </pc:spChg>
        <pc:spChg chg="mod">
          <ac:chgData name="Mascha Theiler" userId="a0f496a5-efc4-4b52-959d-5e95987cae8c" providerId="ADAL" clId="{46BE184E-840E-48D3-B624-C448522A216F}" dt="2026-02-05T10:59:34.172" v="2374" actId="20577"/>
          <ac:spMkLst>
            <pc:docMk/>
            <pc:sldMk cId="806316510" sldId="141169005"/>
            <ac:spMk id="3" creationId="{6B84C24E-A26E-1008-29AE-2AC4F565872B}"/>
          </ac:spMkLst>
        </pc:spChg>
        <pc:spChg chg="mod">
          <ac:chgData name="Mascha Theiler" userId="a0f496a5-efc4-4b52-959d-5e95987cae8c" providerId="ADAL" clId="{46BE184E-840E-48D3-B624-C448522A216F}" dt="2026-02-05T10:58:56.170" v="2359" actId="20577"/>
          <ac:spMkLst>
            <pc:docMk/>
            <pc:sldMk cId="806316510" sldId="141169005"/>
            <ac:spMk id="5" creationId="{9385D502-DD55-F03A-83BC-702479766347}"/>
          </ac:spMkLst>
        </pc:spChg>
      </pc:sldChg>
      <pc:sldChg chg="modSp mod">
        <pc:chgData name="Mascha Theiler" userId="a0f496a5-efc4-4b52-959d-5e95987cae8c" providerId="ADAL" clId="{46BE184E-840E-48D3-B624-C448522A216F}" dt="2026-02-04T14:59:33.286" v="868" actId="20577"/>
        <pc:sldMkLst>
          <pc:docMk/>
          <pc:sldMk cId="1352338648" sldId="141169006"/>
        </pc:sldMkLst>
        <pc:spChg chg="mod">
          <ac:chgData name="Mascha Theiler" userId="a0f496a5-efc4-4b52-959d-5e95987cae8c" providerId="ADAL" clId="{46BE184E-840E-48D3-B624-C448522A216F}" dt="2026-02-04T14:54:30.104" v="828" actId="113"/>
          <ac:spMkLst>
            <pc:docMk/>
            <pc:sldMk cId="1352338648" sldId="141169006"/>
            <ac:spMk id="2" creationId="{5963B92A-A274-391A-3FA1-29D1D7D94E15}"/>
          </ac:spMkLst>
        </pc:spChg>
        <pc:spChg chg="mod">
          <ac:chgData name="Mascha Theiler" userId="a0f496a5-efc4-4b52-959d-5e95987cae8c" providerId="ADAL" clId="{46BE184E-840E-48D3-B624-C448522A216F}" dt="2026-02-04T14:59:33.286" v="868" actId="20577"/>
          <ac:spMkLst>
            <pc:docMk/>
            <pc:sldMk cId="1352338648" sldId="141169006"/>
            <ac:spMk id="3" creationId="{78F2B0C8-6B5B-7939-A1A3-AD9A0F6A3AAE}"/>
          </ac:spMkLst>
        </pc:spChg>
        <pc:spChg chg="mod">
          <ac:chgData name="Mascha Theiler" userId="a0f496a5-efc4-4b52-959d-5e95987cae8c" providerId="ADAL" clId="{46BE184E-840E-48D3-B624-C448522A216F}" dt="2026-02-04T14:48:57.872" v="820" actId="20577"/>
          <ac:spMkLst>
            <pc:docMk/>
            <pc:sldMk cId="1352338648" sldId="141169006"/>
            <ac:spMk id="5" creationId="{37C62475-C75C-C10F-830F-21D6A6AF8596}"/>
          </ac:spMkLst>
        </pc:spChg>
      </pc:sldChg>
      <pc:sldChg chg="modSp mod">
        <pc:chgData name="Mascha Theiler" userId="a0f496a5-efc4-4b52-959d-5e95987cae8c" providerId="ADAL" clId="{46BE184E-840E-48D3-B624-C448522A216F}" dt="2026-02-05T10:58:38.921" v="2339" actId="20577"/>
        <pc:sldMkLst>
          <pc:docMk/>
          <pc:sldMk cId="1631104640" sldId="141169007"/>
        </pc:sldMkLst>
        <pc:spChg chg="mod">
          <ac:chgData name="Mascha Theiler" userId="a0f496a5-efc4-4b52-959d-5e95987cae8c" providerId="ADAL" clId="{46BE184E-840E-48D3-B624-C448522A216F}" dt="2026-02-05T10:58:34.248" v="2320"/>
          <ac:spMkLst>
            <pc:docMk/>
            <pc:sldMk cId="1631104640" sldId="141169007"/>
            <ac:spMk id="2" creationId="{5DF1DF01-7253-5EBE-A127-EEA0E1CB73FC}"/>
          </ac:spMkLst>
        </pc:spChg>
        <pc:spChg chg="mod">
          <ac:chgData name="Mascha Theiler" userId="a0f496a5-efc4-4b52-959d-5e95987cae8c" providerId="ADAL" clId="{46BE184E-840E-48D3-B624-C448522A216F}" dt="2026-02-05T10:58:23.825" v="2319"/>
          <ac:spMkLst>
            <pc:docMk/>
            <pc:sldMk cId="1631104640" sldId="141169007"/>
            <ac:spMk id="3" creationId="{E47E1585-A18C-D362-EBDE-7964974C99B3}"/>
          </ac:spMkLst>
        </pc:spChg>
        <pc:spChg chg="mod">
          <ac:chgData name="Mascha Theiler" userId="a0f496a5-efc4-4b52-959d-5e95987cae8c" providerId="ADAL" clId="{46BE184E-840E-48D3-B624-C448522A216F}" dt="2026-02-05T10:58:38.921" v="2339" actId="20577"/>
          <ac:spMkLst>
            <pc:docMk/>
            <pc:sldMk cId="1631104640" sldId="141169007"/>
            <ac:spMk id="5" creationId="{4AE3D8A9-7D80-96BD-094B-972A478159EF}"/>
          </ac:spMkLst>
        </pc:spChg>
      </pc:sldChg>
      <pc:sldChg chg="modSp">
        <pc:chgData name="Mascha Theiler" userId="a0f496a5-efc4-4b52-959d-5e95987cae8c" providerId="ADAL" clId="{46BE184E-840E-48D3-B624-C448522A216F}" dt="2026-02-05T10:57:25.907" v="2317"/>
        <pc:sldMkLst>
          <pc:docMk/>
          <pc:sldMk cId="3272722806" sldId="141169008"/>
        </pc:sldMkLst>
        <pc:spChg chg="mod">
          <ac:chgData name="Mascha Theiler" userId="a0f496a5-efc4-4b52-959d-5e95987cae8c" providerId="ADAL" clId="{46BE184E-840E-48D3-B624-C448522A216F}" dt="2026-02-05T10:57:25.907" v="2317"/>
          <ac:spMkLst>
            <pc:docMk/>
            <pc:sldMk cId="3272722806" sldId="141169008"/>
            <ac:spMk id="2" creationId="{ECFCEDCD-DE5B-D060-6C03-CC7A1E1A7A29}"/>
          </ac:spMkLst>
        </pc:spChg>
      </pc:sldChg>
      <pc:sldChg chg="modSp mod">
        <pc:chgData name="Mascha Theiler" userId="a0f496a5-efc4-4b52-959d-5e95987cae8c" providerId="ADAL" clId="{46BE184E-840E-48D3-B624-C448522A216F}" dt="2026-02-05T12:33:17.736" v="2426"/>
        <pc:sldMkLst>
          <pc:docMk/>
          <pc:sldMk cId="3989882371" sldId="141169009"/>
        </pc:sldMkLst>
        <pc:spChg chg="mod">
          <ac:chgData name="Mascha Theiler" userId="a0f496a5-efc4-4b52-959d-5e95987cae8c" providerId="ADAL" clId="{46BE184E-840E-48D3-B624-C448522A216F}" dt="2026-02-05T10:57:38.999" v="2318"/>
          <ac:spMkLst>
            <pc:docMk/>
            <pc:sldMk cId="3989882371" sldId="141169009"/>
            <ac:spMk id="2" creationId="{97374FCA-C95A-8B35-75FE-CA1FD25336B6}"/>
          </ac:spMkLst>
        </pc:spChg>
        <pc:spChg chg="mod">
          <ac:chgData name="Mascha Theiler" userId="a0f496a5-efc4-4b52-959d-5e95987cae8c" providerId="ADAL" clId="{46BE184E-840E-48D3-B624-C448522A216F}" dt="2026-02-05T12:33:17.736" v="2426"/>
          <ac:spMkLst>
            <pc:docMk/>
            <pc:sldMk cId="3989882371" sldId="141169009"/>
            <ac:spMk id="3" creationId="{03920B92-2D1F-BF6D-82B0-B2635C50A8F6}"/>
          </ac:spMkLst>
        </pc:spChg>
        <pc:spChg chg="mod">
          <ac:chgData name="Mascha Theiler" userId="a0f496a5-efc4-4b52-959d-5e95987cae8c" providerId="ADAL" clId="{46BE184E-840E-48D3-B624-C448522A216F}" dt="2026-02-05T10:46:54.884" v="2291" actId="20577"/>
          <ac:spMkLst>
            <pc:docMk/>
            <pc:sldMk cId="3989882371" sldId="141169009"/>
            <ac:spMk id="5" creationId="{C0382885-ED17-380D-05A5-D5E665C8636A}"/>
          </ac:spMkLst>
        </pc:spChg>
      </pc:sldChg>
      <pc:sldChg chg="modSp mod">
        <pc:chgData name="Mascha Theiler" userId="a0f496a5-efc4-4b52-959d-5e95987cae8c" providerId="ADAL" clId="{46BE184E-840E-48D3-B624-C448522A216F}" dt="2026-02-05T08:41:16.002" v="1253" actId="20577"/>
        <pc:sldMkLst>
          <pc:docMk/>
          <pc:sldMk cId="3708738666" sldId="141169010"/>
        </pc:sldMkLst>
        <pc:spChg chg="mod">
          <ac:chgData name="Mascha Theiler" userId="a0f496a5-efc4-4b52-959d-5e95987cae8c" providerId="ADAL" clId="{46BE184E-840E-48D3-B624-C448522A216F}" dt="2026-02-05T08:41:05.341" v="1250" actId="113"/>
          <ac:spMkLst>
            <pc:docMk/>
            <pc:sldMk cId="3708738666" sldId="141169010"/>
            <ac:spMk id="2" creationId="{BB913434-7EAC-453D-B9AB-236218BDCDB4}"/>
          </ac:spMkLst>
        </pc:spChg>
        <pc:spChg chg="mod">
          <ac:chgData name="Mascha Theiler" userId="a0f496a5-efc4-4b52-959d-5e95987cae8c" providerId="ADAL" clId="{46BE184E-840E-48D3-B624-C448522A216F}" dt="2026-02-05T08:41:16.002" v="1253" actId="20577"/>
          <ac:spMkLst>
            <pc:docMk/>
            <pc:sldMk cId="3708738666" sldId="141169010"/>
            <ac:spMk id="3" creationId="{37939B4E-1234-5505-851F-88275D08CEEC}"/>
          </ac:spMkLst>
        </pc:spChg>
        <pc:spChg chg="mod">
          <ac:chgData name="Mascha Theiler" userId="a0f496a5-efc4-4b52-959d-5e95987cae8c" providerId="ADAL" clId="{46BE184E-840E-48D3-B624-C448522A216F}" dt="2026-02-05T08:39:49.030" v="1207" actId="20577"/>
          <ac:spMkLst>
            <pc:docMk/>
            <pc:sldMk cId="3708738666" sldId="141169010"/>
            <ac:spMk id="5" creationId="{7B8C50E7-4CC1-9EAD-D383-CF314AE8DC10}"/>
          </ac:spMkLst>
        </pc:spChg>
      </pc:sldChg>
      <pc:sldChg chg="modSp mod">
        <pc:chgData name="Mascha Theiler" userId="a0f496a5-efc4-4b52-959d-5e95987cae8c" providerId="ADAL" clId="{46BE184E-840E-48D3-B624-C448522A216F}" dt="2026-02-04T14:21:22.015" v="530" actId="11"/>
        <pc:sldMkLst>
          <pc:docMk/>
          <pc:sldMk cId="741183918" sldId="141169012"/>
        </pc:sldMkLst>
        <pc:spChg chg="mod">
          <ac:chgData name="Mascha Theiler" userId="a0f496a5-efc4-4b52-959d-5e95987cae8c" providerId="ADAL" clId="{46BE184E-840E-48D3-B624-C448522A216F}" dt="2026-02-04T14:20:53.345" v="526"/>
          <ac:spMkLst>
            <pc:docMk/>
            <pc:sldMk cId="741183918" sldId="141169012"/>
            <ac:spMk id="2" creationId="{44DDADF5-A384-E805-D55F-2EAF627D0934}"/>
          </ac:spMkLst>
        </pc:spChg>
        <pc:spChg chg="mod">
          <ac:chgData name="Mascha Theiler" userId="a0f496a5-efc4-4b52-959d-5e95987cae8c" providerId="ADAL" clId="{46BE184E-840E-48D3-B624-C448522A216F}" dt="2026-02-04T14:21:22.015" v="530" actId="11"/>
          <ac:spMkLst>
            <pc:docMk/>
            <pc:sldMk cId="741183918" sldId="141169012"/>
            <ac:spMk id="3" creationId="{6C6A02F9-5689-F798-E8F4-24F2AFE22EAC}"/>
          </ac:spMkLst>
        </pc:spChg>
        <pc:spChg chg="mod">
          <ac:chgData name="Mascha Theiler" userId="a0f496a5-efc4-4b52-959d-5e95987cae8c" providerId="ADAL" clId="{46BE184E-840E-48D3-B624-C448522A216F}" dt="2026-02-04T14:20:26.309" v="479" actId="20577"/>
          <ac:spMkLst>
            <pc:docMk/>
            <pc:sldMk cId="741183918" sldId="141169012"/>
            <ac:spMk id="5" creationId="{50C70217-1BC1-C4DF-3DCE-06D3D5E4F599}"/>
          </ac:spMkLst>
        </pc:spChg>
      </pc:sldChg>
      <pc:sldChg chg="modSp mod">
        <pc:chgData name="Mascha Theiler" userId="a0f496a5-efc4-4b52-959d-5e95987cae8c" providerId="ADAL" clId="{46BE184E-840E-48D3-B624-C448522A216F}" dt="2026-02-04T13:42:00.422" v="102" actId="20577"/>
        <pc:sldMkLst>
          <pc:docMk/>
          <pc:sldMk cId="3171159530" sldId="141169013"/>
        </pc:sldMkLst>
        <pc:spChg chg="mod">
          <ac:chgData name="Mascha Theiler" userId="a0f496a5-efc4-4b52-959d-5e95987cae8c" providerId="ADAL" clId="{46BE184E-840E-48D3-B624-C448522A216F}" dt="2026-02-04T13:38:36.582" v="30" actId="20577"/>
          <ac:spMkLst>
            <pc:docMk/>
            <pc:sldMk cId="3171159530" sldId="141169013"/>
            <ac:spMk id="2" creationId="{C3945439-1C16-BCB2-4C79-260618DAD0B2}"/>
          </ac:spMkLst>
        </pc:spChg>
        <pc:spChg chg="mod">
          <ac:chgData name="Mascha Theiler" userId="a0f496a5-efc4-4b52-959d-5e95987cae8c" providerId="ADAL" clId="{46BE184E-840E-48D3-B624-C448522A216F}" dt="2026-02-04T13:41:30.012" v="59"/>
          <ac:spMkLst>
            <pc:docMk/>
            <pc:sldMk cId="3171159530" sldId="141169013"/>
            <ac:spMk id="3" creationId="{C21A7579-B93C-DD18-A750-BECCE46D9BF0}"/>
          </ac:spMkLst>
        </pc:spChg>
        <pc:spChg chg="mod">
          <ac:chgData name="Mascha Theiler" userId="a0f496a5-efc4-4b52-959d-5e95987cae8c" providerId="ADAL" clId="{46BE184E-840E-48D3-B624-C448522A216F}" dt="2026-02-04T13:42:00.422" v="102" actId="20577"/>
          <ac:spMkLst>
            <pc:docMk/>
            <pc:sldMk cId="3171159530" sldId="141169013"/>
            <ac:spMk id="5" creationId="{AA542CC3-E793-79D5-118B-B5A042425988}"/>
          </ac:spMkLst>
        </pc:spChg>
      </pc:sldChg>
      <pc:sldChg chg="modSp mod">
        <pc:chgData name="Mascha Theiler" userId="a0f496a5-efc4-4b52-959d-5e95987cae8c" providerId="ADAL" clId="{46BE184E-840E-48D3-B624-C448522A216F}" dt="2026-02-04T14:20:13.193" v="460" actId="20577"/>
        <pc:sldMkLst>
          <pc:docMk/>
          <pc:sldMk cId="1358235853" sldId="141169014"/>
        </pc:sldMkLst>
        <pc:spChg chg="mod">
          <ac:chgData name="Mascha Theiler" userId="a0f496a5-efc4-4b52-959d-5e95987cae8c" providerId="ADAL" clId="{46BE184E-840E-48D3-B624-C448522A216F}" dt="2026-02-04T14:16:32.248" v="354"/>
          <ac:spMkLst>
            <pc:docMk/>
            <pc:sldMk cId="1358235853" sldId="141169014"/>
            <ac:spMk id="2" creationId="{B59007A2-46F9-EA65-CDA8-BBCD7F4BB3E4}"/>
          </ac:spMkLst>
        </pc:spChg>
        <pc:spChg chg="mod">
          <ac:chgData name="Mascha Theiler" userId="a0f496a5-efc4-4b52-959d-5e95987cae8c" providerId="ADAL" clId="{46BE184E-840E-48D3-B624-C448522A216F}" dt="2026-02-04T14:20:13.193" v="460" actId="20577"/>
          <ac:spMkLst>
            <pc:docMk/>
            <pc:sldMk cId="1358235853" sldId="141169014"/>
            <ac:spMk id="3" creationId="{2CBDD328-1C4A-DD6E-8EA3-64F054640B9F}"/>
          </ac:spMkLst>
        </pc:spChg>
        <pc:spChg chg="mod">
          <ac:chgData name="Mascha Theiler" userId="a0f496a5-efc4-4b52-959d-5e95987cae8c" providerId="ADAL" clId="{46BE184E-840E-48D3-B624-C448522A216F}" dt="2026-02-04T13:42:23.762" v="159" actId="20577"/>
          <ac:spMkLst>
            <pc:docMk/>
            <pc:sldMk cId="1358235853" sldId="141169014"/>
            <ac:spMk id="5" creationId="{52AD0755-CDBD-5076-9930-4CBF2FAE3031}"/>
          </ac:spMkLst>
        </pc:spChg>
      </pc:sldChg>
      <pc:sldChg chg="addSp delSp modSp mod">
        <pc:chgData name="Mascha Theiler" userId="a0f496a5-efc4-4b52-959d-5e95987cae8c" providerId="ADAL" clId="{46BE184E-840E-48D3-B624-C448522A216F}" dt="2026-02-04T14:16:13.084" v="353" actId="1076"/>
        <pc:sldMkLst>
          <pc:docMk/>
          <pc:sldMk cId="1155642287" sldId="141169015"/>
        </pc:sldMkLst>
        <pc:spChg chg="mod">
          <ac:chgData name="Mascha Theiler" userId="a0f496a5-efc4-4b52-959d-5e95987cae8c" providerId="ADAL" clId="{46BE184E-840E-48D3-B624-C448522A216F}" dt="2026-02-04T14:08:43.510" v="306"/>
          <ac:spMkLst>
            <pc:docMk/>
            <pc:sldMk cId="1155642287" sldId="141169015"/>
            <ac:spMk id="2" creationId="{5E3A953B-6A93-D5AC-34E4-BCFB6FEF7CA6}"/>
          </ac:spMkLst>
        </pc:spChg>
        <pc:spChg chg="del mod">
          <ac:chgData name="Mascha Theiler" userId="a0f496a5-efc4-4b52-959d-5e95987cae8c" providerId="ADAL" clId="{46BE184E-840E-48D3-B624-C448522A216F}" dt="2026-02-04T14:10:47.298" v="335" actId="478"/>
          <ac:spMkLst>
            <pc:docMk/>
            <pc:sldMk cId="1155642287" sldId="141169015"/>
            <ac:spMk id="3" creationId="{2B372B85-78C6-DD6D-ECAA-69BAADB9B453}"/>
          </ac:spMkLst>
        </pc:spChg>
        <pc:spChg chg="mod">
          <ac:chgData name="Mascha Theiler" userId="a0f496a5-efc4-4b52-959d-5e95987cae8c" providerId="ADAL" clId="{46BE184E-840E-48D3-B624-C448522A216F}" dt="2026-02-04T13:42:13.557" v="140" actId="20577"/>
          <ac:spMkLst>
            <pc:docMk/>
            <pc:sldMk cId="1155642287" sldId="141169015"/>
            <ac:spMk id="5" creationId="{F0E250FD-73CD-1BD1-5815-C525C4B0DDE7}"/>
          </ac:spMkLst>
        </pc:spChg>
        <pc:spChg chg="add">
          <ac:chgData name="Mascha Theiler" userId="a0f496a5-efc4-4b52-959d-5e95987cae8c" providerId="ADAL" clId="{46BE184E-840E-48D3-B624-C448522A216F}" dt="2026-02-04T14:15:42.257" v="346"/>
          <ac:spMkLst>
            <pc:docMk/>
            <pc:sldMk cId="1155642287" sldId="141169015"/>
            <ac:spMk id="15" creationId="{A6E5A322-A2D7-4876-06B3-5C6D3EBBFCF6}"/>
          </ac:spMkLst>
        </pc:spChg>
        <pc:spChg chg="mod">
          <ac:chgData name="Mascha Theiler" userId="a0f496a5-efc4-4b52-959d-5e95987cae8c" providerId="ADAL" clId="{46BE184E-840E-48D3-B624-C448522A216F}" dt="2026-02-04T14:08:50.438" v="311" actId="20577"/>
          <ac:spMkLst>
            <pc:docMk/>
            <pc:sldMk cId="1155642287" sldId="141169015"/>
            <ac:spMk id="42" creationId="{6FA6D62A-911E-053F-AABD-C974DEC4AF41}"/>
          </ac:spMkLst>
        </pc:spChg>
        <pc:picChg chg="del">
          <ac:chgData name="Mascha Theiler" userId="a0f496a5-efc4-4b52-959d-5e95987cae8c" providerId="ADAL" clId="{46BE184E-840E-48D3-B624-C448522A216F}" dt="2026-02-04T14:09:31.570" v="319" actId="478"/>
          <ac:picMkLst>
            <pc:docMk/>
            <pc:sldMk cId="1155642287" sldId="141169015"/>
            <ac:picMk id="6" creationId="{74EBCDCE-70D1-B255-973E-9D43A65398EA}"/>
          </ac:picMkLst>
        </pc:picChg>
        <pc:picChg chg="add mod">
          <ac:chgData name="Mascha Theiler" userId="a0f496a5-efc4-4b52-959d-5e95987cae8c" providerId="ADAL" clId="{46BE184E-840E-48D3-B624-C448522A216F}" dt="2026-02-04T14:09:19.215" v="315" actId="1076"/>
          <ac:picMkLst>
            <pc:docMk/>
            <pc:sldMk cId="1155642287" sldId="141169015"/>
            <ac:picMk id="7" creationId="{76AE8F4E-4EF7-2EA1-E719-9564F22591D6}"/>
          </ac:picMkLst>
        </pc:picChg>
        <pc:picChg chg="add mod">
          <ac:chgData name="Mascha Theiler" userId="a0f496a5-efc4-4b52-959d-5e95987cae8c" providerId="ADAL" clId="{46BE184E-840E-48D3-B624-C448522A216F}" dt="2026-02-04T14:09:33.618" v="320" actId="1076"/>
          <ac:picMkLst>
            <pc:docMk/>
            <pc:sldMk cId="1155642287" sldId="141169015"/>
            <ac:picMk id="9" creationId="{CFE7469D-8C47-DCAD-2C63-767CE19B4AB0}"/>
          </ac:picMkLst>
        </pc:picChg>
        <pc:picChg chg="add mod">
          <ac:chgData name="Mascha Theiler" userId="a0f496a5-efc4-4b52-959d-5e95987cae8c" providerId="ADAL" clId="{46BE184E-840E-48D3-B624-C448522A216F}" dt="2026-02-04T14:09:43.464" v="324" actId="1076"/>
          <ac:picMkLst>
            <pc:docMk/>
            <pc:sldMk cId="1155642287" sldId="141169015"/>
            <ac:picMk id="11" creationId="{4F8FF8CE-418F-53BD-8C83-608759C1B596}"/>
          </ac:picMkLst>
        </pc:picChg>
        <pc:picChg chg="add mod">
          <ac:chgData name="Mascha Theiler" userId="a0f496a5-efc4-4b52-959d-5e95987cae8c" providerId="ADAL" clId="{46BE184E-840E-48D3-B624-C448522A216F}" dt="2026-02-04T14:10:03.985" v="329" actId="1076"/>
          <ac:picMkLst>
            <pc:docMk/>
            <pc:sldMk cId="1155642287" sldId="141169015"/>
            <ac:picMk id="14" creationId="{39672188-1E30-1827-D009-24887F849861}"/>
          </ac:picMkLst>
        </pc:picChg>
        <pc:picChg chg="del">
          <ac:chgData name="Mascha Theiler" userId="a0f496a5-efc4-4b52-959d-5e95987cae8c" providerId="ADAL" clId="{46BE184E-840E-48D3-B624-C448522A216F}" dt="2026-02-04T14:15:12.309" v="341" actId="478"/>
          <ac:picMkLst>
            <pc:docMk/>
            <pc:sldMk cId="1155642287" sldId="141169015"/>
            <ac:picMk id="16" creationId="{3EA8B9DF-790A-627E-CD93-BF4E61D56F8D}"/>
          </ac:picMkLst>
        </pc:picChg>
        <pc:picChg chg="del">
          <ac:chgData name="Mascha Theiler" userId="a0f496a5-efc4-4b52-959d-5e95987cae8c" providerId="ADAL" clId="{46BE184E-840E-48D3-B624-C448522A216F}" dt="2026-02-04T14:10:43.186" v="334" actId="478"/>
          <ac:picMkLst>
            <pc:docMk/>
            <pc:sldMk cId="1155642287" sldId="141169015"/>
            <ac:picMk id="17" creationId="{DAB8964D-EF71-0D59-1E55-C6C887F20936}"/>
          </ac:picMkLst>
        </pc:picChg>
        <pc:picChg chg="del">
          <ac:chgData name="Mascha Theiler" userId="a0f496a5-efc4-4b52-959d-5e95987cae8c" providerId="ADAL" clId="{46BE184E-840E-48D3-B624-C448522A216F}" dt="2026-02-04T14:09:06.051" v="312" actId="478"/>
          <ac:picMkLst>
            <pc:docMk/>
            <pc:sldMk cId="1155642287" sldId="141169015"/>
            <ac:picMk id="18" creationId="{17A7A95E-A8B6-593D-F9CB-C51A7397ED89}"/>
          </ac:picMkLst>
        </pc:picChg>
        <pc:picChg chg="del">
          <ac:chgData name="Mascha Theiler" userId="a0f496a5-efc4-4b52-959d-5e95987cae8c" providerId="ADAL" clId="{46BE184E-840E-48D3-B624-C448522A216F}" dt="2026-02-04T14:09:41.168" v="323" actId="478"/>
          <ac:picMkLst>
            <pc:docMk/>
            <pc:sldMk cId="1155642287" sldId="141169015"/>
            <ac:picMk id="19" creationId="{93E0249B-AD7E-97D1-D301-54A4BC452470}"/>
          </ac:picMkLst>
        </pc:picChg>
        <pc:picChg chg="del">
          <ac:chgData name="Mascha Theiler" userId="a0f496a5-efc4-4b52-959d-5e95987cae8c" providerId="ADAL" clId="{46BE184E-840E-48D3-B624-C448522A216F}" dt="2026-02-04T14:16:11.140" v="352" actId="478"/>
          <ac:picMkLst>
            <pc:docMk/>
            <pc:sldMk cId="1155642287" sldId="141169015"/>
            <ac:picMk id="20" creationId="{F221BE39-CC16-933C-9514-0D5CC0525E84}"/>
          </ac:picMkLst>
        </pc:picChg>
        <pc:picChg chg="del">
          <ac:chgData name="Mascha Theiler" userId="a0f496a5-efc4-4b52-959d-5e95987cae8c" providerId="ADAL" clId="{46BE184E-840E-48D3-B624-C448522A216F}" dt="2026-02-04T14:09:53.200" v="327" actId="478"/>
          <ac:picMkLst>
            <pc:docMk/>
            <pc:sldMk cId="1155642287" sldId="141169015"/>
            <ac:picMk id="23" creationId="{D978DB7A-D3ED-C034-52B3-F53BA1AA775B}"/>
          </ac:picMkLst>
        </pc:picChg>
        <pc:picChg chg="add mod">
          <ac:chgData name="Mascha Theiler" userId="a0f496a5-efc4-4b52-959d-5e95987cae8c" providerId="ADAL" clId="{46BE184E-840E-48D3-B624-C448522A216F}" dt="2026-02-04T14:10:52.450" v="336" actId="1076"/>
          <ac:picMkLst>
            <pc:docMk/>
            <pc:sldMk cId="1155642287" sldId="141169015"/>
            <ac:picMk id="1026" creationId="{C30FBFA5-7191-9E9C-8A9B-EF97735EDC5A}"/>
          </ac:picMkLst>
        </pc:picChg>
        <pc:picChg chg="add mod">
          <ac:chgData name="Mascha Theiler" userId="a0f496a5-efc4-4b52-959d-5e95987cae8c" providerId="ADAL" clId="{46BE184E-840E-48D3-B624-C448522A216F}" dt="2026-02-04T14:15:20.570" v="345" actId="1076"/>
          <ac:picMkLst>
            <pc:docMk/>
            <pc:sldMk cId="1155642287" sldId="141169015"/>
            <ac:picMk id="1028" creationId="{A0FE4832-3B7A-A959-0FFE-0F7D77F6A66E}"/>
          </ac:picMkLst>
        </pc:picChg>
        <pc:picChg chg="add mod">
          <ac:chgData name="Mascha Theiler" userId="a0f496a5-efc4-4b52-959d-5e95987cae8c" providerId="ADAL" clId="{46BE184E-840E-48D3-B624-C448522A216F}" dt="2026-02-04T14:16:13.084" v="353" actId="1076"/>
          <ac:picMkLst>
            <pc:docMk/>
            <pc:sldMk cId="1155642287" sldId="141169015"/>
            <ac:picMk id="1032" creationId="{F348FC38-4B7C-E0E7-2077-9C0E02731007}"/>
          </ac:picMkLst>
        </pc:picChg>
      </pc:sldChg>
      <pc:sldChg chg="modSp mod">
        <pc:chgData name="Mascha Theiler" userId="a0f496a5-efc4-4b52-959d-5e95987cae8c" providerId="ADAL" clId="{46BE184E-840E-48D3-B624-C448522A216F}" dt="2026-02-04T14:08:23.494" v="304"/>
        <pc:sldMkLst>
          <pc:docMk/>
          <pc:sldMk cId="3920161085" sldId="141169016"/>
        </pc:sldMkLst>
        <pc:spChg chg="mod">
          <ac:chgData name="Mascha Theiler" userId="a0f496a5-efc4-4b52-959d-5e95987cae8c" providerId="ADAL" clId="{46BE184E-840E-48D3-B624-C448522A216F}" dt="2026-02-04T14:08:23.494" v="304"/>
          <ac:spMkLst>
            <pc:docMk/>
            <pc:sldMk cId="3920161085" sldId="141169016"/>
            <ac:spMk id="2" creationId="{70798453-C997-95A2-1CE2-DB06558C9443}"/>
          </ac:spMkLst>
        </pc:spChg>
        <pc:spChg chg="mod">
          <ac:chgData name="Mascha Theiler" userId="a0f496a5-efc4-4b52-959d-5e95987cae8c" providerId="ADAL" clId="{46BE184E-840E-48D3-B624-C448522A216F}" dt="2026-02-04T14:08:08.112" v="303" actId="20577"/>
          <ac:spMkLst>
            <pc:docMk/>
            <pc:sldMk cId="3920161085" sldId="141169016"/>
            <ac:spMk id="3" creationId="{E1134C37-16BD-2DC0-EB07-DC15D0ECA40D}"/>
          </ac:spMkLst>
        </pc:spChg>
        <pc:spChg chg="mod">
          <ac:chgData name="Mascha Theiler" userId="a0f496a5-efc4-4b52-959d-5e95987cae8c" providerId="ADAL" clId="{46BE184E-840E-48D3-B624-C448522A216F}" dt="2026-02-04T13:42:07.638" v="121" actId="20577"/>
          <ac:spMkLst>
            <pc:docMk/>
            <pc:sldMk cId="3920161085" sldId="141169016"/>
            <ac:spMk id="5" creationId="{E43EBFF0-ABE3-9897-CEBC-1DB5F57EDFEE}"/>
          </ac:spMkLst>
        </pc:spChg>
      </pc:sldChg>
      <pc:sldChg chg="modSp mod">
        <pc:chgData name="Mascha Theiler" userId="a0f496a5-efc4-4b52-959d-5e95987cae8c" providerId="ADAL" clId="{46BE184E-840E-48D3-B624-C448522A216F}" dt="2026-02-04T13:50:13.212" v="198"/>
        <pc:sldMkLst>
          <pc:docMk/>
          <pc:sldMk cId="263958080" sldId="141169018"/>
        </pc:sldMkLst>
        <pc:spChg chg="mod">
          <ac:chgData name="Mascha Theiler" userId="a0f496a5-efc4-4b52-959d-5e95987cae8c" providerId="ADAL" clId="{46BE184E-840E-48D3-B624-C448522A216F}" dt="2026-02-04T13:50:13.212" v="198"/>
          <ac:spMkLst>
            <pc:docMk/>
            <pc:sldMk cId="263958080" sldId="141169018"/>
            <ac:spMk id="2" creationId="{1EC2DDDD-ACAF-61EF-B64D-250214EF3B1E}"/>
          </ac:spMkLst>
        </pc:spChg>
        <pc:spChg chg="mod">
          <ac:chgData name="Mascha Theiler" userId="a0f496a5-efc4-4b52-959d-5e95987cae8c" providerId="ADAL" clId="{46BE184E-840E-48D3-B624-C448522A216F}" dt="2026-02-04T13:50:00.578" v="196"/>
          <ac:spMkLst>
            <pc:docMk/>
            <pc:sldMk cId="263958080" sldId="141169018"/>
            <ac:spMk id="3" creationId="{5CF55C2E-5172-48EC-D8E3-6C4AEC2D483E}"/>
          </ac:spMkLst>
        </pc:spChg>
        <pc:spChg chg="mod">
          <ac:chgData name="Mascha Theiler" userId="a0f496a5-efc4-4b52-959d-5e95987cae8c" providerId="ADAL" clId="{46BE184E-840E-48D3-B624-C448522A216F}" dt="2026-02-04T13:41:53.333" v="79" actId="20577"/>
          <ac:spMkLst>
            <pc:docMk/>
            <pc:sldMk cId="263958080" sldId="141169018"/>
            <ac:spMk id="5" creationId="{384444AD-9323-FFE3-7A5A-933A50629F3B}"/>
          </ac:spMkLst>
        </pc:spChg>
      </pc:sldChg>
      <pc:sldChg chg="modSp mod">
        <pc:chgData name="Mascha Theiler" userId="a0f496a5-efc4-4b52-959d-5e95987cae8c" providerId="ADAL" clId="{46BE184E-840E-48D3-B624-C448522A216F}" dt="2026-02-05T10:38:56.979" v="2215"/>
        <pc:sldMkLst>
          <pc:docMk/>
          <pc:sldMk cId="3005286359" sldId="141169020"/>
        </pc:sldMkLst>
        <pc:spChg chg="mod">
          <ac:chgData name="Mascha Theiler" userId="a0f496a5-efc4-4b52-959d-5e95987cae8c" providerId="ADAL" clId="{46BE184E-840E-48D3-B624-C448522A216F}" dt="2026-02-05T10:33:31.718" v="2094" actId="113"/>
          <ac:spMkLst>
            <pc:docMk/>
            <pc:sldMk cId="3005286359" sldId="141169020"/>
            <ac:spMk id="2" creationId="{AB012E0F-4D69-16BA-9336-676D5843D05C}"/>
          </ac:spMkLst>
        </pc:spChg>
        <pc:spChg chg="mod">
          <ac:chgData name="Mascha Theiler" userId="a0f496a5-efc4-4b52-959d-5e95987cae8c" providerId="ADAL" clId="{46BE184E-840E-48D3-B624-C448522A216F}" dt="2026-02-05T10:38:56.979" v="2215"/>
          <ac:spMkLst>
            <pc:docMk/>
            <pc:sldMk cId="3005286359" sldId="141169020"/>
            <ac:spMk id="3" creationId="{47DB0AF1-C4D9-27BA-2045-26E4865524F7}"/>
          </ac:spMkLst>
        </pc:spChg>
        <pc:spChg chg="mod">
          <ac:chgData name="Mascha Theiler" userId="a0f496a5-efc4-4b52-959d-5e95987cae8c" providerId="ADAL" clId="{46BE184E-840E-48D3-B624-C448522A216F}" dt="2026-02-05T10:32:51.960" v="2035" actId="20577"/>
          <ac:spMkLst>
            <pc:docMk/>
            <pc:sldMk cId="3005286359" sldId="141169020"/>
            <ac:spMk id="5" creationId="{526B006E-6647-BB3E-FF62-89E03DF1C0C9}"/>
          </ac:spMkLst>
        </pc:spChg>
      </pc:sldChg>
      <pc:sldChg chg="modSp mod">
        <pc:chgData name="Mascha Theiler" userId="a0f496a5-efc4-4b52-959d-5e95987cae8c" providerId="ADAL" clId="{46BE184E-840E-48D3-B624-C448522A216F}" dt="2026-02-05T10:02:09.068" v="1857" actId="20577"/>
        <pc:sldMkLst>
          <pc:docMk/>
          <pc:sldMk cId="648327902" sldId="141169036"/>
        </pc:sldMkLst>
        <pc:spChg chg="mod">
          <ac:chgData name="Mascha Theiler" userId="a0f496a5-efc4-4b52-959d-5e95987cae8c" providerId="ADAL" clId="{46BE184E-840E-48D3-B624-C448522A216F}" dt="2026-02-05T09:55:52.318" v="1599" actId="20577"/>
          <ac:spMkLst>
            <pc:docMk/>
            <pc:sldMk cId="648327902" sldId="141169036"/>
            <ac:spMk id="2" creationId="{5AEC59E8-9B1B-5DEA-A34A-68AA978EAB66}"/>
          </ac:spMkLst>
        </pc:spChg>
        <pc:spChg chg="mod">
          <ac:chgData name="Mascha Theiler" userId="a0f496a5-efc4-4b52-959d-5e95987cae8c" providerId="ADAL" clId="{46BE184E-840E-48D3-B624-C448522A216F}" dt="2026-02-05T10:01:58.701" v="1838" actId="20577"/>
          <ac:spMkLst>
            <pc:docMk/>
            <pc:sldMk cId="648327902" sldId="141169036"/>
            <ac:spMk id="3" creationId="{AA649A80-E642-1260-6EED-987A82AF8AE3}"/>
          </ac:spMkLst>
        </pc:spChg>
        <pc:spChg chg="mod">
          <ac:chgData name="Mascha Theiler" userId="a0f496a5-efc4-4b52-959d-5e95987cae8c" providerId="ADAL" clId="{46BE184E-840E-48D3-B624-C448522A216F}" dt="2026-02-05T10:02:09.068" v="1857" actId="20577"/>
          <ac:spMkLst>
            <pc:docMk/>
            <pc:sldMk cId="648327902" sldId="141169036"/>
            <ac:spMk id="5" creationId="{8BC2C06E-F56B-6D12-8CC1-3C53D8966B26}"/>
          </ac:spMkLst>
        </pc:spChg>
      </pc:sldChg>
      <pc:sldChg chg="modSp mod">
        <pc:chgData name="Mascha Theiler" userId="a0f496a5-efc4-4b52-959d-5e95987cae8c" providerId="ADAL" clId="{46BE184E-840E-48D3-B624-C448522A216F}" dt="2026-02-05T10:09:35.654" v="1964" actId="20577"/>
        <pc:sldMkLst>
          <pc:docMk/>
          <pc:sldMk cId="1871704326" sldId="141169037"/>
        </pc:sldMkLst>
        <pc:spChg chg="mod">
          <ac:chgData name="Mascha Theiler" userId="a0f496a5-efc4-4b52-959d-5e95987cae8c" providerId="ADAL" clId="{46BE184E-840E-48D3-B624-C448522A216F}" dt="2026-02-05T09:56:29.066" v="1650" actId="20577"/>
          <ac:spMkLst>
            <pc:docMk/>
            <pc:sldMk cId="1871704326" sldId="141169037"/>
            <ac:spMk id="2" creationId="{3107A5CC-131B-C9A9-4E18-813EF995AD88}"/>
          </ac:spMkLst>
        </pc:spChg>
        <pc:spChg chg="mod">
          <ac:chgData name="Mascha Theiler" userId="a0f496a5-efc4-4b52-959d-5e95987cae8c" providerId="ADAL" clId="{46BE184E-840E-48D3-B624-C448522A216F}" dt="2026-02-05T10:09:35.654" v="1964" actId="20577"/>
          <ac:spMkLst>
            <pc:docMk/>
            <pc:sldMk cId="1871704326" sldId="141169037"/>
            <ac:spMk id="3" creationId="{8145EE64-901D-EB52-D083-AF6F174DB9FE}"/>
          </ac:spMkLst>
        </pc:spChg>
        <pc:spChg chg="mod">
          <ac:chgData name="Mascha Theiler" userId="a0f496a5-efc4-4b52-959d-5e95987cae8c" providerId="ADAL" clId="{46BE184E-840E-48D3-B624-C448522A216F}" dt="2026-02-05T09:56:34.732" v="1669" actId="20577"/>
          <ac:spMkLst>
            <pc:docMk/>
            <pc:sldMk cId="1871704326" sldId="141169037"/>
            <ac:spMk id="5" creationId="{B23956FE-13D0-E994-CE97-FDE19EA80DE1}"/>
          </ac:spMkLst>
        </pc:spChg>
      </pc:sldChg>
      <pc:sldChg chg="modSp mod">
        <pc:chgData name="Mascha Theiler" userId="a0f496a5-efc4-4b52-959d-5e95987cae8c" providerId="ADAL" clId="{46BE184E-840E-48D3-B624-C448522A216F}" dt="2026-02-04T14:22:42.361" v="545" actId="20577"/>
        <pc:sldMkLst>
          <pc:docMk/>
          <pc:sldMk cId="1750841438" sldId="141169046"/>
        </pc:sldMkLst>
        <pc:spChg chg="mod">
          <ac:chgData name="Mascha Theiler" userId="a0f496a5-efc4-4b52-959d-5e95987cae8c" providerId="ADAL" clId="{46BE184E-840E-48D3-B624-C448522A216F}" dt="2026-02-04T14:21:50.318" v="532" actId="113"/>
          <ac:spMkLst>
            <pc:docMk/>
            <pc:sldMk cId="1750841438" sldId="141169046"/>
            <ac:spMk id="2" creationId="{BBE0A0A6-7B34-0E5C-4F0E-8C411C9D03A4}"/>
          </ac:spMkLst>
        </pc:spChg>
        <pc:spChg chg="mod">
          <ac:chgData name="Mascha Theiler" userId="a0f496a5-efc4-4b52-959d-5e95987cae8c" providerId="ADAL" clId="{46BE184E-840E-48D3-B624-C448522A216F}" dt="2026-02-04T14:22:42.361" v="545" actId="20577"/>
          <ac:spMkLst>
            <pc:docMk/>
            <pc:sldMk cId="1750841438" sldId="141169046"/>
            <ac:spMk id="3" creationId="{8ABF51A8-4096-2D74-AA36-3C9F19BF4CA2}"/>
          </ac:spMkLst>
        </pc:spChg>
        <pc:spChg chg="mod">
          <ac:chgData name="Mascha Theiler" userId="a0f496a5-efc4-4b52-959d-5e95987cae8c" providerId="ADAL" clId="{46BE184E-840E-48D3-B624-C448522A216F}" dt="2026-02-04T14:20:32.324" v="498" actId="20577"/>
          <ac:spMkLst>
            <pc:docMk/>
            <pc:sldMk cId="1750841438" sldId="141169046"/>
            <ac:spMk id="5" creationId="{D12898FF-E0BB-6771-88D8-8EE7971FE04A}"/>
          </ac:spMkLst>
        </pc:spChg>
      </pc:sldChg>
      <pc:sldChg chg="modSp mod">
        <pc:chgData name="Mascha Theiler" userId="a0f496a5-efc4-4b52-959d-5e95987cae8c" providerId="ADAL" clId="{46BE184E-840E-48D3-B624-C448522A216F}" dt="2026-02-04T14:31:36.791" v="721" actId="20577"/>
        <pc:sldMkLst>
          <pc:docMk/>
          <pc:sldMk cId="249910856" sldId="141169047"/>
        </pc:sldMkLst>
        <pc:spChg chg="mod">
          <ac:chgData name="Mascha Theiler" userId="a0f496a5-efc4-4b52-959d-5e95987cae8c" providerId="ADAL" clId="{46BE184E-840E-48D3-B624-C448522A216F}" dt="2026-02-04T14:27:02.166" v="573" actId="20577"/>
          <ac:spMkLst>
            <pc:docMk/>
            <pc:sldMk cId="249910856" sldId="141169047"/>
            <ac:spMk id="2" creationId="{5963B92A-A274-391A-3FA1-29D1D7D94E15}"/>
          </ac:spMkLst>
        </pc:spChg>
        <pc:spChg chg="mod">
          <ac:chgData name="Mascha Theiler" userId="a0f496a5-efc4-4b52-959d-5e95987cae8c" providerId="ADAL" clId="{46BE184E-840E-48D3-B624-C448522A216F}" dt="2026-02-04T14:31:36.791" v="721" actId="20577"/>
          <ac:spMkLst>
            <pc:docMk/>
            <pc:sldMk cId="249910856" sldId="141169047"/>
            <ac:spMk id="3" creationId="{78F2B0C8-6B5B-7939-A1A3-AD9A0F6A3AAE}"/>
          </ac:spMkLst>
        </pc:spChg>
        <pc:spChg chg="mod">
          <ac:chgData name="Mascha Theiler" userId="a0f496a5-efc4-4b52-959d-5e95987cae8c" providerId="ADAL" clId="{46BE184E-840E-48D3-B624-C448522A216F}" dt="2026-02-04T14:20:39.428" v="525" actId="20577"/>
          <ac:spMkLst>
            <pc:docMk/>
            <pc:sldMk cId="249910856" sldId="141169047"/>
            <ac:spMk id="5" creationId="{37C62475-C75C-C10F-830F-21D6A6AF8596}"/>
          </ac:spMkLst>
        </pc:spChg>
      </pc:sldChg>
      <pc:sldChg chg="modSp mod">
        <pc:chgData name="Mascha Theiler" userId="a0f496a5-efc4-4b52-959d-5e95987cae8c" providerId="ADAL" clId="{46BE184E-840E-48D3-B624-C448522A216F}" dt="2026-02-04T15:12:37.723" v="1105" actId="20577"/>
        <pc:sldMkLst>
          <pc:docMk/>
          <pc:sldMk cId="3030322227" sldId="141169048"/>
        </pc:sldMkLst>
        <pc:spChg chg="mod">
          <ac:chgData name="Mascha Theiler" userId="a0f496a5-efc4-4b52-959d-5e95987cae8c" providerId="ADAL" clId="{46BE184E-840E-48D3-B624-C448522A216F}" dt="2026-02-04T15:00:24.999" v="902" actId="20577"/>
          <ac:spMkLst>
            <pc:docMk/>
            <pc:sldMk cId="3030322227" sldId="141169048"/>
            <ac:spMk id="2" creationId="{0F15F01F-939C-6F37-2762-CA0C914D2C96}"/>
          </ac:spMkLst>
        </pc:spChg>
        <pc:spChg chg="mod">
          <ac:chgData name="Mascha Theiler" userId="a0f496a5-efc4-4b52-959d-5e95987cae8c" providerId="ADAL" clId="{46BE184E-840E-48D3-B624-C448522A216F}" dt="2026-02-04T15:12:37.723" v="1105" actId="20577"/>
          <ac:spMkLst>
            <pc:docMk/>
            <pc:sldMk cId="3030322227" sldId="141169048"/>
            <ac:spMk id="3" creationId="{6D9E0B57-C903-9461-E5D0-DEFC6F4BAD0B}"/>
          </ac:spMkLst>
        </pc:spChg>
        <pc:spChg chg="mod">
          <ac:chgData name="Mascha Theiler" userId="a0f496a5-efc4-4b52-959d-5e95987cae8c" providerId="ADAL" clId="{46BE184E-840E-48D3-B624-C448522A216F}" dt="2026-02-04T14:59:49.895" v="887" actId="20577"/>
          <ac:spMkLst>
            <pc:docMk/>
            <pc:sldMk cId="3030322227" sldId="141169048"/>
            <ac:spMk id="5" creationId="{9778C003-CC26-1634-E443-A22A1A64C54F}"/>
          </ac:spMkLst>
        </pc:spChg>
      </pc:sldChg>
      <pc:sldChg chg="modSp mod">
        <pc:chgData name="Mascha Theiler" userId="a0f496a5-efc4-4b52-959d-5e95987cae8c" providerId="ADAL" clId="{46BE184E-840E-48D3-B624-C448522A216F}" dt="2026-02-05T12:31:00.629" v="2406" actId="20577"/>
        <pc:sldMkLst>
          <pc:docMk/>
          <pc:sldMk cId="1038592389" sldId="141169049"/>
        </pc:sldMkLst>
        <pc:spChg chg="mod">
          <ac:chgData name="Mascha Theiler" userId="a0f496a5-efc4-4b52-959d-5e95987cae8c" providerId="ADAL" clId="{46BE184E-840E-48D3-B624-C448522A216F}" dt="2026-02-05T12:30:50.563" v="2394" actId="20577"/>
          <ac:spMkLst>
            <pc:docMk/>
            <pc:sldMk cId="1038592389" sldId="141169049"/>
            <ac:spMk id="5" creationId="{34488170-E28A-0EC2-FB21-4A810B80D59E}"/>
          </ac:spMkLst>
        </pc:spChg>
        <pc:spChg chg="mod">
          <ac:chgData name="Mascha Theiler" userId="a0f496a5-efc4-4b52-959d-5e95987cae8c" providerId="ADAL" clId="{46BE184E-840E-48D3-B624-C448522A216F}" dt="2026-02-05T12:30:40.619" v="2375"/>
          <ac:spMkLst>
            <pc:docMk/>
            <pc:sldMk cId="1038592389" sldId="141169049"/>
            <ac:spMk id="8" creationId="{BC08FBF1-6823-7E1C-ECC1-0A30BBD4FCD0}"/>
          </ac:spMkLst>
        </pc:spChg>
        <pc:spChg chg="mod">
          <ac:chgData name="Mascha Theiler" userId="a0f496a5-efc4-4b52-959d-5e95987cae8c" providerId="ADAL" clId="{46BE184E-840E-48D3-B624-C448522A216F}" dt="2026-02-05T12:31:00.629" v="2406" actId="20577"/>
          <ac:spMkLst>
            <pc:docMk/>
            <pc:sldMk cId="1038592389" sldId="141169049"/>
            <ac:spMk id="15" creationId="{E3DC9E4A-FF2C-A6F4-80C3-4817AF823F9B}"/>
          </ac:spMkLst>
        </pc:spChg>
      </pc:sldChg>
      <pc:sldChg chg="modSp mod">
        <pc:chgData name="Mascha Theiler" userId="a0f496a5-efc4-4b52-959d-5e95987cae8c" providerId="ADAL" clId="{46BE184E-840E-48D3-B624-C448522A216F}" dt="2026-02-05T09:24:48.656" v="1442" actId="3626"/>
        <pc:sldMkLst>
          <pc:docMk/>
          <pc:sldMk cId="664135744" sldId="141169050"/>
        </pc:sldMkLst>
        <pc:spChg chg="mod">
          <ac:chgData name="Mascha Theiler" userId="a0f496a5-efc4-4b52-959d-5e95987cae8c" providerId="ADAL" clId="{46BE184E-840E-48D3-B624-C448522A216F}" dt="2026-02-05T08:41:35.197" v="1273" actId="20577"/>
          <ac:spMkLst>
            <pc:docMk/>
            <pc:sldMk cId="664135744" sldId="141169050"/>
            <ac:spMk id="2" creationId="{1F5D5E0D-DB28-7875-8561-7C9A0EAAF418}"/>
          </ac:spMkLst>
        </pc:spChg>
        <pc:spChg chg="mod">
          <ac:chgData name="Mascha Theiler" userId="a0f496a5-efc4-4b52-959d-5e95987cae8c" providerId="ADAL" clId="{46BE184E-840E-48D3-B624-C448522A216F}" dt="2026-02-05T09:24:48.656" v="1442" actId="3626"/>
          <ac:spMkLst>
            <pc:docMk/>
            <pc:sldMk cId="664135744" sldId="141169050"/>
            <ac:spMk id="3" creationId="{24DA8326-EDB1-0E38-76FD-19727BCA0AA7}"/>
          </ac:spMkLst>
        </pc:spChg>
        <pc:spChg chg="mod">
          <ac:chgData name="Mascha Theiler" userId="a0f496a5-efc4-4b52-959d-5e95987cae8c" providerId="ADAL" clId="{46BE184E-840E-48D3-B624-C448522A216F}" dt="2026-02-05T08:39:59.961" v="1226" actId="20577"/>
          <ac:spMkLst>
            <pc:docMk/>
            <pc:sldMk cId="664135744" sldId="141169050"/>
            <ac:spMk id="5" creationId="{0C425BBC-C908-3405-CA1F-5C843C5B1702}"/>
          </ac:spMkLst>
        </pc:spChg>
      </pc:sldChg>
      <pc:sldChg chg="modSp mod">
        <pc:chgData name="Mascha Theiler" userId="a0f496a5-efc4-4b52-959d-5e95987cae8c" providerId="ADAL" clId="{46BE184E-840E-48D3-B624-C448522A216F}" dt="2026-02-05T10:41:29.367" v="2256" actId="3626"/>
        <pc:sldMkLst>
          <pc:docMk/>
          <pc:sldMk cId="3578438962" sldId="141169053"/>
        </pc:sldMkLst>
        <pc:spChg chg="mod">
          <ac:chgData name="Mascha Theiler" userId="a0f496a5-efc4-4b52-959d-5e95987cae8c" providerId="ADAL" clId="{46BE184E-840E-48D3-B624-C448522A216F}" dt="2026-02-05T10:33:50.807" v="2117" actId="20577"/>
          <ac:spMkLst>
            <pc:docMk/>
            <pc:sldMk cId="3578438962" sldId="141169053"/>
            <ac:spMk id="2" creationId="{80E06C71-1205-0950-F72B-0C4B2147F0D7}"/>
          </ac:spMkLst>
        </pc:spChg>
        <pc:spChg chg="mod">
          <ac:chgData name="Mascha Theiler" userId="a0f496a5-efc4-4b52-959d-5e95987cae8c" providerId="ADAL" clId="{46BE184E-840E-48D3-B624-C448522A216F}" dt="2026-02-05T10:41:29.367" v="2256" actId="3626"/>
          <ac:spMkLst>
            <pc:docMk/>
            <pc:sldMk cId="3578438962" sldId="141169053"/>
            <ac:spMk id="3" creationId="{FC265ABD-E886-AD2B-7301-C5AD6DD50000}"/>
          </ac:spMkLst>
        </pc:spChg>
        <pc:spChg chg="mod">
          <ac:chgData name="Mascha Theiler" userId="a0f496a5-efc4-4b52-959d-5e95987cae8c" providerId="ADAL" clId="{46BE184E-840E-48D3-B624-C448522A216F}" dt="2026-02-05T10:32:59.638" v="2054" actId="20577"/>
          <ac:spMkLst>
            <pc:docMk/>
            <pc:sldMk cId="3578438962" sldId="141169053"/>
            <ac:spMk id="5" creationId="{CFDD3593-DCA8-1185-25CE-DC94B88054F1}"/>
          </ac:spMkLst>
        </pc:spChg>
      </pc:sldChg>
      <pc:sldChg chg="modSp mod">
        <pc:chgData name="Mascha Theiler" userId="a0f496a5-efc4-4b52-959d-5e95987cae8c" providerId="ADAL" clId="{46BE184E-840E-48D3-B624-C448522A216F}" dt="2026-02-04T14:40:06.367" v="758" actId="113"/>
        <pc:sldMkLst>
          <pc:docMk/>
          <pc:sldMk cId="3423565392" sldId="141169054"/>
        </pc:sldMkLst>
        <pc:spChg chg="mod">
          <ac:chgData name="Mascha Theiler" userId="a0f496a5-efc4-4b52-959d-5e95987cae8c" providerId="ADAL" clId="{46BE184E-840E-48D3-B624-C448522A216F}" dt="2026-02-04T14:27:46.069" v="625" actId="20577"/>
          <ac:spMkLst>
            <pc:docMk/>
            <pc:sldMk cId="3423565392" sldId="141169054"/>
            <ac:spMk id="2" creationId="{9CD69E84-885B-62A0-B5CB-72D920F10558}"/>
          </ac:spMkLst>
        </pc:spChg>
        <pc:spChg chg="mod">
          <ac:chgData name="Mascha Theiler" userId="a0f496a5-efc4-4b52-959d-5e95987cae8c" providerId="ADAL" clId="{46BE184E-840E-48D3-B624-C448522A216F}" dt="2026-02-04T14:40:06.367" v="758" actId="113"/>
          <ac:spMkLst>
            <pc:docMk/>
            <pc:sldMk cId="3423565392" sldId="141169054"/>
            <ac:spMk id="5" creationId="{448C6E08-7331-0CE5-B3BE-EF66C772EFD2}"/>
          </ac:spMkLst>
        </pc:spChg>
        <pc:spChg chg="mod">
          <ac:chgData name="Mascha Theiler" userId="a0f496a5-efc4-4b52-959d-5e95987cae8c" providerId="ADAL" clId="{46BE184E-840E-48D3-B624-C448522A216F}" dt="2026-02-04T14:27:50.455" v="635" actId="20577"/>
          <ac:spMkLst>
            <pc:docMk/>
            <pc:sldMk cId="3423565392" sldId="141169054"/>
            <ac:spMk id="6" creationId="{5173AE10-5374-92FB-5E3C-28FC5C4BF9DD}"/>
          </ac:spMkLst>
        </pc:spChg>
        <pc:spChg chg="mod">
          <ac:chgData name="Mascha Theiler" userId="a0f496a5-efc4-4b52-959d-5e95987cae8c" providerId="ADAL" clId="{46BE184E-840E-48D3-B624-C448522A216F}" dt="2026-02-04T14:29:14.790" v="664" actId="20577"/>
          <ac:spMkLst>
            <pc:docMk/>
            <pc:sldMk cId="3423565392" sldId="141169054"/>
            <ac:spMk id="8" creationId="{A6FD3726-F8E3-7BDC-B964-2B1C01A2F676}"/>
          </ac:spMkLst>
        </pc:spChg>
      </pc:sldChg>
      <pc:sldChg chg="modSp mod">
        <pc:chgData name="Mascha Theiler" userId="a0f496a5-efc4-4b52-959d-5e95987cae8c" providerId="ADAL" clId="{46BE184E-840E-48D3-B624-C448522A216F}" dt="2026-02-04T14:45:16.351" v="781"/>
        <pc:sldMkLst>
          <pc:docMk/>
          <pc:sldMk cId="1064700338" sldId="141169055"/>
        </pc:sldMkLst>
        <pc:spChg chg="mod">
          <ac:chgData name="Mascha Theiler" userId="a0f496a5-efc4-4b52-959d-5e95987cae8c" providerId="ADAL" clId="{46BE184E-840E-48D3-B624-C448522A216F}" dt="2026-02-04T14:27:25.897" v="588" actId="20577"/>
          <ac:spMkLst>
            <pc:docMk/>
            <pc:sldMk cId="1064700338" sldId="141169055"/>
            <ac:spMk id="2" creationId="{5D8DC932-BD0F-4F19-0519-71A295C00B19}"/>
          </ac:spMkLst>
        </pc:spChg>
        <pc:spChg chg="mod">
          <ac:chgData name="Mascha Theiler" userId="a0f496a5-efc4-4b52-959d-5e95987cae8c" providerId="ADAL" clId="{46BE184E-840E-48D3-B624-C448522A216F}" dt="2026-02-04T14:45:16.351" v="781"/>
          <ac:spMkLst>
            <pc:docMk/>
            <pc:sldMk cId="1064700338" sldId="141169055"/>
            <ac:spMk id="6" creationId="{04E2FD6F-9B22-1F3C-6C01-F8E5BD3B5DD5}"/>
          </ac:spMkLst>
        </pc:spChg>
        <pc:spChg chg="mod">
          <ac:chgData name="Mascha Theiler" userId="a0f496a5-efc4-4b52-959d-5e95987cae8c" providerId="ADAL" clId="{46BE184E-840E-48D3-B624-C448522A216F}" dt="2026-02-04T14:27:29.398" v="595" actId="20577"/>
          <ac:spMkLst>
            <pc:docMk/>
            <pc:sldMk cId="1064700338" sldId="141169055"/>
            <ac:spMk id="7" creationId="{F2394980-5E80-89C1-7806-5FC36B7CFF4F}"/>
          </ac:spMkLst>
        </pc:spChg>
        <pc:spChg chg="mod">
          <ac:chgData name="Mascha Theiler" userId="a0f496a5-efc4-4b52-959d-5e95987cae8c" providerId="ADAL" clId="{46BE184E-840E-48D3-B624-C448522A216F}" dt="2026-02-04T14:29:26.469" v="702" actId="20577"/>
          <ac:spMkLst>
            <pc:docMk/>
            <pc:sldMk cId="1064700338" sldId="141169055"/>
            <ac:spMk id="8" creationId="{B115FC2B-4836-78B7-D596-7DB725C723EB}"/>
          </ac:spMkLst>
        </pc:spChg>
      </pc:sldChg>
      <pc:sldChg chg="modSp mod">
        <pc:chgData name="Mascha Theiler" userId="a0f496a5-efc4-4b52-959d-5e95987cae8c" providerId="ADAL" clId="{46BE184E-840E-48D3-B624-C448522A216F}" dt="2026-02-04T14:54:06.030" v="825"/>
        <pc:sldMkLst>
          <pc:docMk/>
          <pc:sldMk cId="2613978699" sldId="141169056"/>
        </pc:sldMkLst>
        <pc:spChg chg="mod">
          <ac:chgData name="Mascha Theiler" userId="a0f496a5-efc4-4b52-959d-5e95987cae8c" providerId="ADAL" clId="{46BE184E-840E-48D3-B624-C448522A216F}" dt="2026-02-04T14:28:09.399" v="641" actId="20577"/>
          <ac:spMkLst>
            <pc:docMk/>
            <pc:sldMk cId="2613978699" sldId="141169056"/>
            <ac:spMk id="2" creationId="{A61E37D8-D9DB-DFD2-21E9-2E92C31EF103}"/>
          </ac:spMkLst>
        </pc:spChg>
        <pc:spChg chg="mod">
          <ac:chgData name="Mascha Theiler" userId="a0f496a5-efc4-4b52-959d-5e95987cae8c" providerId="ADAL" clId="{46BE184E-840E-48D3-B624-C448522A216F}" dt="2026-02-04T14:54:06.030" v="825"/>
          <ac:spMkLst>
            <pc:docMk/>
            <pc:sldMk cId="2613978699" sldId="141169056"/>
            <ac:spMk id="3" creationId="{7C91609D-DCE3-2FCF-8554-5910A05F02B3}"/>
          </ac:spMkLst>
        </pc:spChg>
        <pc:spChg chg="mod">
          <ac:chgData name="Mascha Theiler" userId="a0f496a5-efc4-4b52-959d-5e95987cae8c" providerId="ADAL" clId="{46BE184E-840E-48D3-B624-C448522A216F}" dt="2026-02-04T14:48:51.758" v="801" actId="20577"/>
          <ac:spMkLst>
            <pc:docMk/>
            <pc:sldMk cId="2613978699" sldId="141169056"/>
            <ac:spMk id="5" creationId="{5BB48C36-386F-623F-68C7-E182679BE2D4}"/>
          </ac:spMkLst>
        </pc:spChg>
      </pc:sldChg>
      <pc:sldChg chg="modSp mod">
        <pc:chgData name="Mascha Theiler" userId="a0f496a5-efc4-4b52-959d-5e95987cae8c" providerId="ADAL" clId="{46BE184E-840E-48D3-B624-C448522A216F}" dt="2026-02-05T08:05:27.610" v="1139"/>
        <pc:sldMkLst>
          <pc:docMk/>
          <pc:sldMk cId="1161040307" sldId="141169057"/>
        </pc:sldMkLst>
        <pc:spChg chg="mod">
          <ac:chgData name="Mascha Theiler" userId="a0f496a5-efc4-4b52-959d-5e95987cae8c" providerId="ADAL" clId="{46BE184E-840E-48D3-B624-C448522A216F}" dt="2026-02-04T15:00:33.430" v="914" actId="20577"/>
          <ac:spMkLst>
            <pc:docMk/>
            <pc:sldMk cId="1161040307" sldId="141169057"/>
            <ac:spMk id="2" creationId="{1F7CAFA1-30A6-4C1C-73C9-4C0D2F5D04BF}"/>
          </ac:spMkLst>
        </pc:spChg>
        <pc:spChg chg="mod">
          <ac:chgData name="Mascha Theiler" userId="a0f496a5-efc4-4b52-959d-5e95987cae8c" providerId="ADAL" clId="{46BE184E-840E-48D3-B624-C448522A216F}" dt="2026-02-05T08:05:27.610" v="1139"/>
          <ac:spMkLst>
            <pc:docMk/>
            <pc:sldMk cId="1161040307" sldId="141169057"/>
            <ac:spMk id="5" creationId="{18401B45-62AA-A2CA-F448-25ECC01AC92E}"/>
          </ac:spMkLst>
        </pc:spChg>
        <pc:spChg chg="mod">
          <ac:chgData name="Mascha Theiler" userId="a0f496a5-efc4-4b52-959d-5e95987cae8c" providerId="ADAL" clId="{46BE184E-840E-48D3-B624-C448522A216F}" dt="2026-02-04T15:00:37.445" v="926" actId="20577"/>
          <ac:spMkLst>
            <pc:docMk/>
            <pc:sldMk cId="1161040307" sldId="141169057"/>
            <ac:spMk id="6" creationId="{D7DA94DE-FC99-EB66-80D3-F15FC98B4727}"/>
          </ac:spMkLst>
        </pc:spChg>
        <pc:spChg chg="mod">
          <ac:chgData name="Mascha Theiler" userId="a0f496a5-efc4-4b52-959d-5e95987cae8c" providerId="ADAL" clId="{46BE184E-840E-48D3-B624-C448522A216F}" dt="2026-02-04T15:01:00.214" v="984" actId="20577"/>
          <ac:spMkLst>
            <pc:docMk/>
            <pc:sldMk cId="1161040307" sldId="141169057"/>
            <ac:spMk id="8" creationId="{7DC26F50-9FF7-99CD-62FC-F4FB12B51BB4}"/>
          </ac:spMkLst>
        </pc:spChg>
      </pc:sldChg>
      <pc:sldChg chg="modSp mod">
        <pc:chgData name="Mascha Theiler" userId="a0f496a5-efc4-4b52-959d-5e95987cae8c" providerId="ADAL" clId="{46BE184E-840E-48D3-B624-C448522A216F}" dt="2026-02-05T08:06:36.087" v="1149"/>
        <pc:sldMkLst>
          <pc:docMk/>
          <pc:sldMk cId="2260861302" sldId="141169058"/>
        </pc:sldMkLst>
        <pc:spChg chg="mod">
          <ac:chgData name="Mascha Theiler" userId="a0f496a5-efc4-4b52-959d-5e95987cae8c" providerId="ADAL" clId="{46BE184E-840E-48D3-B624-C448522A216F}" dt="2026-02-04T15:00:46.630" v="938" actId="20577"/>
          <ac:spMkLst>
            <pc:docMk/>
            <pc:sldMk cId="2260861302" sldId="141169058"/>
            <ac:spMk id="2" creationId="{4F1E33C6-19DC-5B92-C4DB-1F790D4798EF}"/>
          </ac:spMkLst>
        </pc:spChg>
        <pc:spChg chg="mod">
          <ac:chgData name="Mascha Theiler" userId="a0f496a5-efc4-4b52-959d-5e95987cae8c" providerId="ADAL" clId="{46BE184E-840E-48D3-B624-C448522A216F}" dt="2026-02-05T08:06:36.087" v="1149"/>
          <ac:spMkLst>
            <pc:docMk/>
            <pc:sldMk cId="2260861302" sldId="141169058"/>
            <ac:spMk id="5" creationId="{3428F199-96EA-8A27-D0A7-73010C32CA08}"/>
          </ac:spMkLst>
        </pc:spChg>
        <pc:spChg chg="mod">
          <ac:chgData name="Mascha Theiler" userId="a0f496a5-efc4-4b52-959d-5e95987cae8c" providerId="ADAL" clId="{46BE184E-840E-48D3-B624-C448522A216F}" dt="2026-02-04T15:00:41.399" v="929" actId="20577"/>
          <ac:spMkLst>
            <pc:docMk/>
            <pc:sldMk cId="2260861302" sldId="141169058"/>
            <ac:spMk id="6" creationId="{A91221D6-CC69-54DD-621F-260BE0FD8F71}"/>
          </ac:spMkLst>
        </pc:spChg>
        <pc:spChg chg="mod">
          <ac:chgData name="Mascha Theiler" userId="a0f496a5-efc4-4b52-959d-5e95987cae8c" providerId="ADAL" clId="{46BE184E-840E-48D3-B624-C448522A216F}" dt="2026-02-04T15:00:53.270" v="965" actId="20577"/>
          <ac:spMkLst>
            <pc:docMk/>
            <pc:sldMk cId="2260861302" sldId="141169058"/>
            <ac:spMk id="8" creationId="{C9D515F4-DF44-8DF6-E808-9274C8B98131}"/>
          </ac:spMkLst>
        </pc:spChg>
      </pc:sldChg>
      <pc:sldChg chg="modSp mod">
        <pc:chgData name="Mascha Theiler" userId="a0f496a5-efc4-4b52-959d-5e95987cae8c" providerId="ADAL" clId="{46BE184E-840E-48D3-B624-C448522A216F}" dt="2026-02-05T08:13:04.124" v="1165"/>
        <pc:sldMkLst>
          <pc:docMk/>
          <pc:sldMk cId="1142911415" sldId="141169059"/>
        </pc:sldMkLst>
        <pc:spChg chg="mod">
          <ac:chgData name="Mascha Theiler" userId="a0f496a5-efc4-4b52-959d-5e95987cae8c" providerId="ADAL" clId="{46BE184E-840E-48D3-B624-C448522A216F}" dt="2026-02-04T15:01:25.301" v="996" actId="20577"/>
          <ac:spMkLst>
            <pc:docMk/>
            <pc:sldMk cId="1142911415" sldId="141169059"/>
            <ac:spMk id="2" creationId="{F87DC099-764F-8480-89B3-8A10E6D2D274}"/>
          </ac:spMkLst>
        </pc:spChg>
        <pc:spChg chg="mod">
          <ac:chgData name="Mascha Theiler" userId="a0f496a5-efc4-4b52-959d-5e95987cae8c" providerId="ADAL" clId="{46BE184E-840E-48D3-B624-C448522A216F}" dt="2026-02-05T08:13:04.124" v="1165"/>
          <ac:spMkLst>
            <pc:docMk/>
            <pc:sldMk cId="1142911415" sldId="141169059"/>
            <ac:spMk id="3" creationId="{4DAB93E2-D971-8E60-4BF3-D5487E311F42}"/>
          </ac:spMkLst>
        </pc:spChg>
        <pc:spChg chg="mod">
          <ac:chgData name="Mascha Theiler" userId="a0f496a5-efc4-4b52-959d-5e95987cae8c" providerId="ADAL" clId="{46BE184E-840E-48D3-B624-C448522A216F}" dt="2026-02-04T15:01:40.583" v="1036" actId="20577"/>
          <ac:spMkLst>
            <pc:docMk/>
            <pc:sldMk cId="1142911415" sldId="141169059"/>
            <ac:spMk id="5" creationId="{4F7AA34A-18E7-7089-42B5-150931C7B569}"/>
          </ac:spMkLst>
        </pc:spChg>
      </pc:sldChg>
      <pc:sldChg chg="modSp mod">
        <pc:chgData name="Mascha Theiler" userId="a0f496a5-efc4-4b52-959d-5e95987cae8c" providerId="ADAL" clId="{46BE184E-840E-48D3-B624-C448522A216F}" dt="2026-02-05T08:34:43.961" v="1180"/>
        <pc:sldMkLst>
          <pc:docMk/>
          <pc:sldMk cId="3681603611" sldId="141169060"/>
        </pc:sldMkLst>
        <pc:spChg chg="mod">
          <ac:chgData name="Mascha Theiler" userId="a0f496a5-efc4-4b52-959d-5e95987cae8c" providerId="ADAL" clId="{46BE184E-840E-48D3-B624-C448522A216F}" dt="2026-02-04T15:01:21.450" v="992" actId="20577"/>
          <ac:spMkLst>
            <pc:docMk/>
            <pc:sldMk cId="3681603611" sldId="141169060"/>
            <ac:spMk id="2" creationId="{9966D721-E770-30B0-A489-9BBAD14F2325}"/>
          </ac:spMkLst>
        </pc:spChg>
        <pc:spChg chg="mod">
          <ac:chgData name="Mascha Theiler" userId="a0f496a5-efc4-4b52-959d-5e95987cae8c" providerId="ADAL" clId="{46BE184E-840E-48D3-B624-C448522A216F}" dt="2026-02-05T08:34:43.961" v="1180"/>
          <ac:spMkLst>
            <pc:docMk/>
            <pc:sldMk cId="3681603611" sldId="141169060"/>
            <ac:spMk id="3" creationId="{F9E37C98-37F6-36FC-CC19-BEBA0D2AECAC}"/>
          </ac:spMkLst>
        </pc:spChg>
        <pc:spChg chg="mod">
          <ac:chgData name="Mascha Theiler" userId="a0f496a5-efc4-4b52-959d-5e95987cae8c" providerId="ADAL" clId="{46BE184E-840E-48D3-B624-C448522A216F}" dt="2026-02-04T15:01:34.021" v="1015" actId="20577"/>
          <ac:spMkLst>
            <pc:docMk/>
            <pc:sldMk cId="3681603611" sldId="141169060"/>
            <ac:spMk id="5" creationId="{8204B75D-C09D-4B13-C80D-BEF250F67AC6}"/>
          </ac:spMkLst>
        </pc:spChg>
      </pc:sldChg>
      <pc:sldChg chg="modSp mod">
        <pc:chgData name="Mascha Theiler" userId="a0f496a5-efc4-4b52-959d-5e95987cae8c" providerId="ADAL" clId="{46BE184E-840E-48D3-B624-C448522A216F}" dt="2026-02-05T09:26:39.682" v="1471" actId="20577"/>
        <pc:sldMkLst>
          <pc:docMk/>
          <pc:sldMk cId="3015198528" sldId="141169061"/>
        </pc:sldMkLst>
        <pc:spChg chg="mod">
          <ac:chgData name="Mascha Theiler" userId="a0f496a5-efc4-4b52-959d-5e95987cae8c" providerId="ADAL" clId="{46BE184E-840E-48D3-B624-C448522A216F}" dt="2026-02-05T08:42:06.593" v="1322" actId="20577"/>
          <ac:spMkLst>
            <pc:docMk/>
            <pc:sldMk cId="3015198528" sldId="141169061"/>
            <ac:spMk id="2" creationId="{4911B2B6-006F-067C-4B1F-524B0B97C08F}"/>
          </ac:spMkLst>
        </pc:spChg>
        <pc:spChg chg="mod">
          <ac:chgData name="Mascha Theiler" userId="a0f496a5-efc4-4b52-959d-5e95987cae8c" providerId="ADAL" clId="{46BE184E-840E-48D3-B624-C448522A216F}" dt="2026-02-05T09:26:34.403" v="1452" actId="20577"/>
          <ac:spMkLst>
            <pc:docMk/>
            <pc:sldMk cId="3015198528" sldId="141169061"/>
            <ac:spMk id="5" creationId="{CC7A3358-A0BF-7840-94BC-178F7934B853}"/>
          </ac:spMkLst>
        </pc:spChg>
        <pc:spChg chg="mod">
          <ac:chgData name="Mascha Theiler" userId="a0f496a5-efc4-4b52-959d-5e95987cae8c" providerId="ADAL" clId="{46BE184E-840E-48D3-B624-C448522A216F}" dt="2026-02-05T08:42:00.670" v="1301" actId="20577"/>
          <ac:spMkLst>
            <pc:docMk/>
            <pc:sldMk cId="3015198528" sldId="141169061"/>
            <ac:spMk id="6" creationId="{02F8DB4A-03EC-2203-BF9B-CB0D7417DD59}"/>
          </ac:spMkLst>
        </pc:spChg>
        <pc:spChg chg="mod">
          <ac:chgData name="Mascha Theiler" userId="a0f496a5-efc4-4b52-959d-5e95987cae8c" providerId="ADAL" clId="{46BE184E-840E-48D3-B624-C448522A216F}" dt="2026-02-05T09:26:39.682" v="1471" actId="20577"/>
          <ac:spMkLst>
            <pc:docMk/>
            <pc:sldMk cId="3015198528" sldId="141169061"/>
            <ac:spMk id="8" creationId="{B37D548F-F54C-34D3-5F7F-C2F618EEB6F1}"/>
          </ac:spMkLst>
        </pc:spChg>
      </pc:sldChg>
      <pc:sldChg chg="modSp mod">
        <pc:chgData name="Mascha Theiler" userId="a0f496a5-efc4-4b52-959d-5e95987cae8c" providerId="ADAL" clId="{46BE184E-840E-48D3-B624-C448522A216F}" dt="2026-02-05T09:28:33.341" v="1503" actId="20577"/>
        <pc:sldMkLst>
          <pc:docMk/>
          <pc:sldMk cId="1342296047" sldId="141169062"/>
        </pc:sldMkLst>
        <pc:spChg chg="mod">
          <ac:chgData name="Mascha Theiler" userId="a0f496a5-efc4-4b52-959d-5e95987cae8c" providerId="ADAL" clId="{46BE184E-840E-48D3-B624-C448522A216F}" dt="2026-02-05T08:41:51.965" v="1284" actId="20577"/>
          <ac:spMkLst>
            <pc:docMk/>
            <pc:sldMk cId="1342296047" sldId="141169062"/>
            <ac:spMk id="2" creationId="{EDF6DD7F-18A7-FE96-6BFD-5FCA0DA7505B}"/>
          </ac:spMkLst>
        </pc:spChg>
        <pc:spChg chg="mod">
          <ac:chgData name="Mascha Theiler" userId="a0f496a5-efc4-4b52-959d-5e95987cae8c" providerId="ADAL" clId="{46BE184E-840E-48D3-B624-C448522A216F}" dt="2026-02-05T09:28:33.341" v="1503" actId="20577"/>
          <ac:spMkLst>
            <pc:docMk/>
            <pc:sldMk cId="1342296047" sldId="141169062"/>
            <ac:spMk id="5" creationId="{F0A8EFBE-9ADA-D413-2B7D-AA48916887CA}"/>
          </ac:spMkLst>
        </pc:spChg>
        <pc:spChg chg="mod">
          <ac:chgData name="Mascha Theiler" userId="a0f496a5-efc4-4b52-959d-5e95987cae8c" providerId="ADAL" clId="{46BE184E-840E-48D3-B624-C448522A216F}" dt="2026-02-05T08:41:55.133" v="1291" actId="20577"/>
          <ac:spMkLst>
            <pc:docMk/>
            <pc:sldMk cId="1342296047" sldId="141169062"/>
            <ac:spMk id="6" creationId="{58EBC44C-13A2-19F1-93AE-D23908593F8C}"/>
          </ac:spMkLst>
        </pc:spChg>
        <pc:spChg chg="mod">
          <ac:chgData name="Mascha Theiler" userId="a0f496a5-efc4-4b52-959d-5e95987cae8c" providerId="ADAL" clId="{46BE184E-840E-48D3-B624-C448522A216F}" dt="2026-02-05T09:26:49.121" v="1490" actId="20577"/>
          <ac:spMkLst>
            <pc:docMk/>
            <pc:sldMk cId="1342296047" sldId="141169062"/>
            <ac:spMk id="8" creationId="{431A4F6D-0C34-75FA-2BF9-7763606568F2}"/>
          </ac:spMkLst>
        </pc:spChg>
      </pc:sldChg>
      <pc:sldChg chg="modSp mod">
        <pc:chgData name="Mascha Theiler" userId="a0f496a5-efc4-4b52-959d-5e95987cae8c" providerId="ADAL" clId="{46BE184E-840E-48D3-B624-C448522A216F}" dt="2026-02-05T09:33:15.809" v="1554"/>
        <pc:sldMkLst>
          <pc:docMk/>
          <pc:sldMk cId="3104145934" sldId="141169063"/>
        </pc:sldMkLst>
        <pc:spChg chg="mod">
          <ac:chgData name="Mascha Theiler" userId="a0f496a5-efc4-4b52-959d-5e95987cae8c" providerId="ADAL" clId="{46BE184E-840E-48D3-B624-C448522A216F}" dt="2026-02-05T08:42:30.240" v="1338" actId="20577"/>
          <ac:spMkLst>
            <pc:docMk/>
            <pc:sldMk cId="3104145934" sldId="141169063"/>
            <ac:spMk id="2" creationId="{35ED1FEF-1743-43E5-DFBF-52A08E938AA5}"/>
          </ac:spMkLst>
        </pc:spChg>
        <pc:spChg chg="mod">
          <ac:chgData name="Mascha Theiler" userId="a0f496a5-efc4-4b52-959d-5e95987cae8c" providerId="ADAL" clId="{46BE184E-840E-48D3-B624-C448522A216F}" dt="2026-02-05T09:33:15.809" v="1554"/>
          <ac:spMkLst>
            <pc:docMk/>
            <pc:sldMk cId="3104145934" sldId="141169063"/>
            <ac:spMk id="3" creationId="{906D99CB-8C24-B111-33A5-7B06D95058AE}"/>
          </ac:spMkLst>
        </pc:spChg>
        <pc:spChg chg="mod">
          <ac:chgData name="Mascha Theiler" userId="a0f496a5-efc4-4b52-959d-5e95987cae8c" providerId="ADAL" clId="{46BE184E-840E-48D3-B624-C448522A216F}" dt="2026-02-05T09:28:51.956" v="1522" actId="20577"/>
          <ac:spMkLst>
            <pc:docMk/>
            <pc:sldMk cId="3104145934" sldId="141169063"/>
            <ac:spMk id="5" creationId="{35C52C4D-A39B-49D8-399C-C25A24082BC8}"/>
          </ac:spMkLst>
        </pc:spChg>
      </pc:sldChg>
      <pc:sldChg chg="modSp mod">
        <pc:chgData name="Mascha Theiler" userId="a0f496a5-efc4-4b52-959d-5e95987cae8c" providerId="ADAL" clId="{46BE184E-840E-48D3-B624-C448522A216F}" dt="2026-02-05T09:57:55.362" v="1811" actId="1076"/>
        <pc:sldMkLst>
          <pc:docMk/>
          <pc:sldMk cId="4232947174" sldId="141169064"/>
        </pc:sldMkLst>
        <pc:spChg chg="mod">
          <ac:chgData name="Mascha Theiler" userId="a0f496a5-efc4-4b52-959d-5e95987cae8c" providerId="ADAL" clId="{46BE184E-840E-48D3-B624-C448522A216F}" dt="2026-02-05T08:42:24.158" v="1330" actId="20577"/>
          <ac:spMkLst>
            <pc:docMk/>
            <pc:sldMk cId="4232947174" sldId="141169064"/>
            <ac:spMk id="2" creationId="{4D4B509B-5C2F-FAFF-41F8-A136F2344415}"/>
          </ac:spMkLst>
        </pc:spChg>
        <pc:spChg chg="mod">
          <ac:chgData name="Mascha Theiler" userId="a0f496a5-efc4-4b52-959d-5e95987cae8c" providerId="ADAL" clId="{46BE184E-840E-48D3-B624-C448522A216F}" dt="2026-02-05T09:57:55.362" v="1811" actId="1076"/>
          <ac:spMkLst>
            <pc:docMk/>
            <pc:sldMk cId="4232947174" sldId="141169064"/>
            <ac:spMk id="3" creationId="{B7962A32-2B00-7489-A7FD-D275195D9F20}"/>
          </ac:spMkLst>
        </pc:spChg>
        <pc:spChg chg="mod">
          <ac:chgData name="Mascha Theiler" userId="a0f496a5-efc4-4b52-959d-5e95987cae8c" providerId="ADAL" clId="{46BE184E-840E-48D3-B624-C448522A216F}" dt="2026-02-05T09:28:58.192" v="1541" actId="20577"/>
          <ac:spMkLst>
            <pc:docMk/>
            <pc:sldMk cId="4232947174" sldId="141169064"/>
            <ac:spMk id="5" creationId="{87B0C4E5-FE3D-410C-DBE4-89ECFEFD7F33}"/>
          </ac:spMkLst>
        </pc:spChg>
      </pc:sldChg>
      <pc:sldChg chg="modSp mod">
        <pc:chgData name="Mascha Theiler" userId="a0f496a5-efc4-4b52-959d-5e95987cae8c" providerId="ADAL" clId="{46BE184E-840E-48D3-B624-C448522A216F}" dt="2026-02-05T10:12:08.116" v="1975"/>
        <pc:sldMkLst>
          <pc:docMk/>
          <pc:sldMk cId="3361349959" sldId="141169065"/>
        </pc:sldMkLst>
        <pc:spChg chg="mod">
          <ac:chgData name="Mascha Theiler" userId="a0f496a5-efc4-4b52-959d-5e95987cae8c" providerId="ADAL" clId="{46BE184E-840E-48D3-B624-C448522A216F}" dt="2026-02-05T09:56:21.560" v="1639" actId="20577"/>
          <ac:spMkLst>
            <pc:docMk/>
            <pc:sldMk cId="3361349959" sldId="141169065"/>
            <ac:spMk id="2" creationId="{EA56917A-9682-29E1-63F1-D4FD21C3EDD7}"/>
          </ac:spMkLst>
        </pc:spChg>
        <pc:spChg chg="mod">
          <ac:chgData name="Mascha Theiler" userId="a0f496a5-efc4-4b52-959d-5e95987cae8c" providerId="ADAL" clId="{46BE184E-840E-48D3-B624-C448522A216F}" dt="2026-02-05T10:12:08.116" v="1975"/>
          <ac:spMkLst>
            <pc:docMk/>
            <pc:sldMk cId="3361349959" sldId="141169065"/>
            <ac:spMk id="5" creationId="{70BD7F89-4CE4-7DBE-C9F3-5A3680E86A41}"/>
          </ac:spMkLst>
        </pc:spChg>
        <pc:spChg chg="mod">
          <ac:chgData name="Mascha Theiler" userId="a0f496a5-efc4-4b52-959d-5e95987cae8c" providerId="ADAL" clId="{46BE184E-840E-48D3-B624-C448522A216F}" dt="2026-02-05T09:56:17.723" v="1629" actId="20577"/>
          <ac:spMkLst>
            <pc:docMk/>
            <pc:sldMk cId="3361349959" sldId="141169065"/>
            <ac:spMk id="6" creationId="{11F3D9FD-1902-B97A-8973-3796F34C48F2}"/>
          </ac:spMkLst>
        </pc:spChg>
        <pc:spChg chg="mod">
          <ac:chgData name="Mascha Theiler" userId="a0f496a5-efc4-4b52-959d-5e95987cae8c" providerId="ADAL" clId="{46BE184E-840E-48D3-B624-C448522A216F}" dt="2026-02-05T09:56:40.172" v="1688" actId="20577"/>
          <ac:spMkLst>
            <pc:docMk/>
            <pc:sldMk cId="3361349959" sldId="141169065"/>
            <ac:spMk id="8" creationId="{81F831DB-D7EF-0051-E7B8-0D11848AFA7D}"/>
          </ac:spMkLst>
        </pc:spChg>
      </pc:sldChg>
      <pc:sldChg chg="modSp mod">
        <pc:chgData name="Mascha Theiler" userId="a0f496a5-efc4-4b52-959d-5e95987cae8c" providerId="ADAL" clId="{46BE184E-840E-48D3-B624-C448522A216F}" dt="2026-02-05T10:13:02.790" v="1978" actId="113"/>
        <pc:sldMkLst>
          <pc:docMk/>
          <pc:sldMk cId="3416943296" sldId="141169066"/>
        </pc:sldMkLst>
        <pc:spChg chg="mod">
          <ac:chgData name="Mascha Theiler" userId="a0f496a5-efc4-4b52-959d-5e95987cae8c" providerId="ADAL" clId="{46BE184E-840E-48D3-B624-C448522A216F}" dt="2026-02-05T09:56:07.898" v="1612" actId="20577"/>
          <ac:spMkLst>
            <pc:docMk/>
            <pc:sldMk cId="3416943296" sldId="141169066"/>
            <ac:spMk id="2" creationId="{F175D4A3-09E7-175B-2CF9-4B77FE1FAE33}"/>
          </ac:spMkLst>
        </pc:spChg>
        <pc:spChg chg="mod">
          <ac:chgData name="Mascha Theiler" userId="a0f496a5-efc4-4b52-959d-5e95987cae8c" providerId="ADAL" clId="{46BE184E-840E-48D3-B624-C448522A216F}" dt="2026-02-05T10:13:02.790" v="1978" actId="113"/>
          <ac:spMkLst>
            <pc:docMk/>
            <pc:sldMk cId="3416943296" sldId="141169066"/>
            <ac:spMk id="5" creationId="{C3C39B57-3B34-0DE4-0414-4D391343DB30}"/>
          </ac:spMkLst>
        </pc:spChg>
        <pc:spChg chg="mod">
          <ac:chgData name="Mascha Theiler" userId="a0f496a5-efc4-4b52-959d-5e95987cae8c" providerId="ADAL" clId="{46BE184E-840E-48D3-B624-C448522A216F}" dt="2026-02-05T09:56:11.150" v="1619" actId="20577"/>
          <ac:spMkLst>
            <pc:docMk/>
            <pc:sldMk cId="3416943296" sldId="141169066"/>
            <ac:spMk id="6" creationId="{AA20461E-2E22-2C7E-03A5-8BFCC67364BA}"/>
          </ac:spMkLst>
        </pc:spChg>
        <pc:spChg chg="mod">
          <ac:chgData name="Mascha Theiler" userId="a0f496a5-efc4-4b52-959d-5e95987cae8c" providerId="ADAL" clId="{46BE184E-840E-48D3-B624-C448522A216F}" dt="2026-02-05T09:56:46.059" v="1707" actId="20577"/>
          <ac:spMkLst>
            <pc:docMk/>
            <pc:sldMk cId="3416943296" sldId="141169066"/>
            <ac:spMk id="8" creationId="{7DAB48E5-FBCC-CB1D-472B-B77067AEC8EE}"/>
          </ac:spMkLst>
        </pc:spChg>
      </pc:sldChg>
      <pc:sldChg chg="modSp mod">
        <pc:chgData name="Mascha Theiler" userId="a0f496a5-efc4-4b52-959d-5e95987cae8c" providerId="ADAL" clId="{46BE184E-840E-48D3-B624-C448522A216F}" dt="2026-02-05T10:28:13.538" v="1993"/>
        <pc:sldMkLst>
          <pc:docMk/>
          <pc:sldMk cId="2562988083" sldId="141169067"/>
        </pc:sldMkLst>
        <pc:spChg chg="mod">
          <ac:chgData name="Mascha Theiler" userId="a0f496a5-efc4-4b52-959d-5e95987cae8c" providerId="ADAL" clId="{46BE184E-840E-48D3-B624-C448522A216F}" dt="2026-02-05T09:56:57.978" v="1713" actId="20577"/>
          <ac:spMkLst>
            <pc:docMk/>
            <pc:sldMk cId="2562988083" sldId="141169067"/>
            <ac:spMk id="2" creationId="{7BD07C0D-DF4A-59F5-A232-69B4DA1FDFEB}"/>
          </ac:spMkLst>
        </pc:spChg>
        <pc:spChg chg="mod">
          <ac:chgData name="Mascha Theiler" userId="a0f496a5-efc4-4b52-959d-5e95987cae8c" providerId="ADAL" clId="{46BE184E-840E-48D3-B624-C448522A216F}" dt="2026-02-05T10:28:13.538" v="1993"/>
          <ac:spMkLst>
            <pc:docMk/>
            <pc:sldMk cId="2562988083" sldId="141169067"/>
            <ac:spMk id="3" creationId="{62ABD4D5-FF3C-AFBB-C784-CE380A80DE5F}"/>
          </ac:spMkLst>
        </pc:spChg>
        <pc:spChg chg="mod">
          <ac:chgData name="Mascha Theiler" userId="a0f496a5-efc4-4b52-959d-5e95987cae8c" providerId="ADAL" clId="{46BE184E-840E-48D3-B624-C448522A216F}" dt="2026-02-05T09:57:42.444" v="1810" actId="20577"/>
          <ac:spMkLst>
            <pc:docMk/>
            <pc:sldMk cId="2562988083" sldId="141169067"/>
            <ac:spMk id="5" creationId="{934BBD26-A710-0C09-7B71-9F5FD18BA8E3}"/>
          </ac:spMkLst>
        </pc:spChg>
      </pc:sldChg>
      <pc:sldChg chg="modSp mod">
        <pc:chgData name="Mascha Theiler" userId="a0f496a5-efc4-4b52-959d-5e95987cae8c" providerId="ADAL" clId="{46BE184E-840E-48D3-B624-C448522A216F}" dt="2026-02-05T10:30:55.081" v="2004" actId="20577"/>
        <pc:sldMkLst>
          <pc:docMk/>
          <pc:sldMk cId="2972891667" sldId="141169068"/>
        </pc:sldMkLst>
        <pc:spChg chg="mod">
          <ac:chgData name="Mascha Theiler" userId="a0f496a5-efc4-4b52-959d-5e95987cae8c" providerId="ADAL" clId="{46BE184E-840E-48D3-B624-C448522A216F}" dt="2026-02-05T09:57:08.988" v="1723" actId="20577"/>
          <ac:spMkLst>
            <pc:docMk/>
            <pc:sldMk cId="2972891667" sldId="141169068"/>
            <ac:spMk id="2" creationId="{F4209B0C-40D4-B4D0-F2F3-A3BFE710CEC7}"/>
          </ac:spMkLst>
        </pc:spChg>
        <pc:spChg chg="mod">
          <ac:chgData name="Mascha Theiler" userId="a0f496a5-efc4-4b52-959d-5e95987cae8c" providerId="ADAL" clId="{46BE184E-840E-48D3-B624-C448522A216F}" dt="2026-02-05T10:30:55.081" v="2004" actId="20577"/>
          <ac:spMkLst>
            <pc:docMk/>
            <pc:sldMk cId="2972891667" sldId="141169068"/>
            <ac:spMk id="3" creationId="{33C8F23D-7244-AC46-3B8D-B3150F123C14}"/>
          </ac:spMkLst>
        </pc:spChg>
        <pc:spChg chg="mod">
          <ac:chgData name="Mascha Theiler" userId="a0f496a5-efc4-4b52-959d-5e95987cae8c" providerId="ADAL" clId="{46BE184E-840E-48D3-B624-C448522A216F}" dt="2026-02-05T09:57:36.187" v="1791" actId="20577"/>
          <ac:spMkLst>
            <pc:docMk/>
            <pc:sldMk cId="2972891667" sldId="141169068"/>
            <ac:spMk id="5" creationId="{74CCB85C-B6D3-F251-231A-EA14C2449B11}"/>
          </ac:spMkLst>
        </pc:spChg>
      </pc:sldChg>
      <pc:sldChg chg="modSp mod">
        <pc:chgData name="Mascha Theiler" userId="a0f496a5-efc4-4b52-959d-5e95987cae8c" providerId="ADAL" clId="{46BE184E-840E-48D3-B624-C448522A216F}" dt="2026-02-05T10:32:33.670" v="2013"/>
        <pc:sldMkLst>
          <pc:docMk/>
          <pc:sldMk cId="2438007557" sldId="141169069"/>
        </pc:sldMkLst>
        <pc:spChg chg="mod">
          <ac:chgData name="Mascha Theiler" userId="a0f496a5-efc4-4b52-959d-5e95987cae8c" providerId="ADAL" clId="{46BE184E-840E-48D3-B624-C448522A216F}" dt="2026-02-05T09:57:18.185" v="1729" actId="20577"/>
          <ac:spMkLst>
            <pc:docMk/>
            <pc:sldMk cId="2438007557" sldId="141169069"/>
            <ac:spMk id="2" creationId="{A3EEABAB-60C8-0574-8CB4-DFFBD50E5EDA}"/>
          </ac:spMkLst>
        </pc:spChg>
        <pc:spChg chg="mod">
          <ac:chgData name="Mascha Theiler" userId="a0f496a5-efc4-4b52-959d-5e95987cae8c" providerId="ADAL" clId="{46BE184E-840E-48D3-B624-C448522A216F}" dt="2026-02-05T10:32:33.670" v="2013"/>
          <ac:spMkLst>
            <pc:docMk/>
            <pc:sldMk cId="2438007557" sldId="141169069"/>
            <ac:spMk id="3" creationId="{ABA54ABB-E20E-C9B2-1FBC-2BB90131F792}"/>
          </ac:spMkLst>
        </pc:spChg>
        <pc:spChg chg="mod">
          <ac:chgData name="Mascha Theiler" userId="a0f496a5-efc4-4b52-959d-5e95987cae8c" providerId="ADAL" clId="{46BE184E-840E-48D3-B624-C448522A216F}" dt="2026-02-05T09:57:29.677" v="1770" actId="20577"/>
          <ac:spMkLst>
            <pc:docMk/>
            <pc:sldMk cId="2438007557" sldId="141169069"/>
            <ac:spMk id="5" creationId="{2B0AB7EF-3E38-D748-CA53-F4520BF7A058}"/>
          </ac:spMkLst>
        </pc:spChg>
      </pc:sldChg>
      <pc:sldChg chg="modSp mod">
        <pc:chgData name="Mascha Theiler" userId="a0f496a5-efc4-4b52-959d-5e95987cae8c" providerId="ADAL" clId="{46BE184E-840E-48D3-B624-C448522A216F}" dt="2026-02-05T10:46:22.374" v="2271" actId="5793"/>
        <pc:sldMkLst>
          <pc:docMk/>
          <pc:sldMk cId="1489100060" sldId="141169070"/>
        </pc:sldMkLst>
        <pc:spChg chg="mod">
          <ac:chgData name="Mascha Theiler" userId="a0f496a5-efc4-4b52-959d-5e95987cae8c" providerId="ADAL" clId="{46BE184E-840E-48D3-B624-C448522A216F}" dt="2026-02-05T10:34:21.738" v="2159" actId="20577"/>
          <ac:spMkLst>
            <pc:docMk/>
            <pc:sldMk cId="1489100060" sldId="141169070"/>
            <ac:spMk id="2" creationId="{54537D2B-7749-A15A-C439-941F3574FBF5}"/>
          </ac:spMkLst>
        </pc:spChg>
        <pc:spChg chg="mod">
          <ac:chgData name="Mascha Theiler" userId="a0f496a5-efc4-4b52-959d-5e95987cae8c" providerId="ADAL" clId="{46BE184E-840E-48D3-B624-C448522A216F}" dt="2026-02-05T10:46:22.374" v="2271" actId="5793"/>
          <ac:spMkLst>
            <pc:docMk/>
            <pc:sldMk cId="1489100060" sldId="141169070"/>
            <ac:spMk id="5" creationId="{DE27053D-D7E4-F25D-0401-99A85BE4DF7C}"/>
          </ac:spMkLst>
        </pc:spChg>
        <pc:spChg chg="mod">
          <ac:chgData name="Mascha Theiler" userId="a0f496a5-efc4-4b52-959d-5e95987cae8c" providerId="ADAL" clId="{46BE184E-840E-48D3-B624-C448522A216F}" dt="2026-02-05T10:34:17.944" v="2149" actId="20577"/>
          <ac:spMkLst>
            <pc:docMk/>
            <pc:sldMk cId="1489100060" sldId="141169070"/>
            <ac:spMk id="6" creationId="{DAF89CD7-FFD8-6D9A-46D4-F9CA2C67FEC1}"/>
          </ac:spMkLst>
        </pc:spChg>
        <pc:spChg chg="mod">
          <ac:chgData name="Mascha Theiler" userId="a0f496a5-efc4-4b52-959d-5e95987cae8c" providerId="ADAL" clId="{46BE184E-840E-48D3-B624-C448522A216F}" dt="2026-02-05T10:33:05.943" v="2073" actId="20577"/>
          <ac:spMkLst>
            <pc:docMk/>
            <pc:sldMk cId="1489100060" sldId="141169070"/>
            <ac:spMk id="8" creationId="{8C0809DE-FE21-55B2-0918-299371B7090D}"/>
          </ac:spMkLst>
        </pc:spChg>
      </pc:sldChg>
      <pc:sldChg chg="modSp mod">
        <pc:chgData name="Mascha Theiler" userId="a0f496a5-efc4-4b52-959d-5e95987cae8c" providerId="ADAL" clId="{46BE184E-840E-48D3-B624-C448522A216F}" dt="2026-02-05T10:55:10.056" v="2305" actId="20577"/>
        <pc:sldMkLst>
          <pc:docMk/>
          <pc:sldMk cId="2106067672" sldId="141169071"/>
        </pc:sldMkLst>
        <pc:spChg chg="mod">
          <ac:chgData name="Mascha Theiler" userId="a0f496a5-efc4-4b52-959d-5e95987cae8c" providerId="ADAL" clId="{46BE184E-840E-48D3-B624-C448522A216F}" dt="2026-02-05T10:34:07.863" v="2128" actId="20577"/>
          <ac:spMkLst>
            <pc:docMk/>
            <pc:sldMk cId="2106067672" sldId="141169071"/>
            <ac:spMk id="2" creationId="{905E556A-012E-E8B5-9EA8-9A0EF7AAD956}"/>
          </ac:spMkLst>
        </pc:spChg>
        <pc:spChg chg="mod">
          <ac:chgData name="Mascha Theiler" userId="a0f496a5-efc4-4b52-959d-5e95987cae8c" providerId="ADAL" clId="{46BE184E-840E-48D3-B624-C448522A216F}" dt="2026-02-05T10:55:10.056" v="2305" actId="20577"/>
          <ac:spMkLst>
            <pc:docMk/>
            <pc:sldMk cId="2106067672" sldId="141169071"/>
            <ac:spMk id="5" creationId="{3CB8F58E-D48D-7390-92A6-E1F3B1DA5F90}"/>
          </ac:spMkLst>
        </pc:spChg>
        <pc:spChg chg="mod">
          <ac:chgData name="Mascha Theiler" userId="a0f496a5-efc4-4b52-959d-5e95987cae8c" providerId="ADAL" clId="{46BE184E-840E-48D3-B624-C448522A216F}" dt="2026-02-05T10:34:12.122" v="2139" actId="20577"/>
          <ac:spMkLst>
            <pc:docMk/>
            <pc:sldMk cId="2106067672" sldId="141169071"/>
            <ac:spMk id="6" creationId="{1E4E09D1-24C2-E4B1-6D6C-04165E5D39D9}"/>
          </ac:spMkLst>
        </pc:spChg>
        <pc:spChg chg="mod">
          <ac:chgData name="Mascha Theiler" userId="a0f496a5-efc4-4b52-959d-5e95987cae8c" providerId="ADAL" clId="{46BE184E-840E-48D3-B624-C448522A216F}" dt="2026-02-05T10:33:11.368" v="2092" actId="20577"/>
          <ac:spMkLst>
            <pc:docMk/>
            <pc:sldMk cId="2106067672" sldId="141169071"/>
            <ac:spMk id="8" creationId="{E280160D-725D-2FF6-3C80-1178A0EC386C}"/>
          </ac:spMkLst>
        </pc:spChg>
      </pc:sldChg>
      <pc:sldChg chg="modSp mod">
        <pc:chgData name="Mascha Theiler" userId="a0f496a5-efc4-4b52-959d-5e95987cae8c" providerId="ADAL" clId="{46BE184E-840E-48D3-B624-C448522A216F}" dt="2026-02-05T10:56:57.116" v="2315"/>
        <pc:sldMkLst>
          <pc:docMk/>
          <pc:sldMk cId="1590037702" sldId="141169072"/>
        </pc:sldMkLst>
        <pc:spChg chg="mod">
          <ac:chgData name="Mascha Theiler" userId="a0f496a5-efc4-4b52-959d-5e95987cae8c" providerId="ADAL" clId="{46BE184E-840E-48D3-B624-C448522A216F}" dt="2026-02-05T10:34:40.711" v="2165" actId="20577"/>
          <ac:spMkLst>
            <pc:docMk/>
            <pc:sldMk cId="1590037702" sldId="141169072"/>
            <ac:spMk id="2" creationId="{183BEB67-3063-A716-EEB4-E840496182D6}"/>
          </ac:spMkLst>
        </pc:spChg>
        <pc:spChg chg="mod">
          <ac:chgData name="Mascha Theiler" userId="a0f496a5-efc4-4b52-959d-5e95987cae8c" providerId="ADAL" clId="{46BE184E-840E-48D3-B624-C448522A216F}" dt="2026-02-05T10:56:57.116" v="2315"/>
          <ac:spMkLst>
            <pc:docMk/>
            <pc:sldMk cId="1590037702" sldId="141169072"/>
            <ac:spMk id="3" creationId="{1E2CD258-3768-4F68-DF70-F021DC650F79}"/>
          </ac:spMkLst>
        </pc:spChg>
        <pc:spChg chg="mod">
          <ac:chgData name="Mascha Theiler" userId="a0f496a5-efc4-4b52-959d-5e95987cae8c" providerId="ADAL" clId="{46BE184E-840E-48D3-B624-C448522A216F}" dt="2026-02-05T10:34:51.160" v="2190" actId="20577"/>
          <ac:spMkLst>
            <pc:docMk/>
            <pc:sldMk cId="1590037702" sldId="141169072"/>
            <ac:spMk id="5" creationId="{E745033C-DB81-50EE-F02A-3DA5344C7300}"/>
          </ac:spMkLst>
        </pc:spChg>
      </pc:sldChg>
      <pc:sldChg chg="modSp mod">
        <pc:chgData name="Mascha Theiler" userId="a0f496a5-efc4-4b52-959d-5e95987cae8c" providerId="ADAL" clId="{46BE184E-840E-48D3-B624-C448522A216F}" dt="2026-02-04T14:42:04.575" v="770"/>
        <pc:sldMkLst>
          <pc:docMk/>
          <pc:sldMk cId="77291050" sldId="141169073"/>
        </pc:sldMkLst>
        <pc:spChg chg="mod">
          <ac:chgData name="Mascha Theiler" userId="a0f496a5-efc4-4b52-959d-5e95987cae8c" providerId="ADAL" clId="{46BE184E-840E-48D3-B624-C448522A216F}" dt="2026-02-04T14:27:40.373" v="615" actId="20577"/>
          <ac:spMkLst>
            <pc:docMk/>
            <pc:sldMk cId="77291050" sldId="141169073"/>
            <ac:spMk id="2" creationId="{9D47D67D-782D-A884-E061-A12A790823F7}"/>
          </ac:spMkLst>
        </pc:spChg>
        <pc:spChg chg="mod">
          <ac:chgData name="Mascha Theiler" userId="a0f496a5-efc4-4b52-959d-5e95987cae8c" providerId="ADAL" clId="{46BE184E-840E-48D3-B624-C448522A216F}" dt="2026-02-04T14:42:04.575" v="770"/>
          <ac:spMkLst>
            <pc:docMk/>
            <pc:sldMk cId="77291050" sldId="141169073"/>
            <ac:spMk id="5" creationId="{BA386809-8029-1E4E-A96B-C7375F2041E0}"/>
          </ac:spMkLst>
        </pc:spChg>
        <pc:spChg chg="mod">
          <ac:chgData name="Mascha Theiler" userId="a0f496a5-efc4-4b52-959d-5e95987cae8c" providerId="ADAL" clId="{46BE184E-840E-48D3-B624-C448522A216F}" dt="2026-02-04T14:27:35.381" v="605" actId="20577"/>
          <ac:spMkLst>
            <pc:docMk/>
            <pc:sldMk cId="77291050" sldId="141169073"/>
            <ac:spMk id="6" creationId="{1A8ED42A-462E-71A3-A2B8-2E62B59F335E}"/>
          </ac:spMkLst>
        </pc:spChg>
        <pc:spChg chg="mod">
          <ac:chgData name="Mascha Theiler" userId="a0f496a5-efc4-4b52-959d-5e95987cae8c" providerId="ADAL" clId="{46BE184E-840E-48D3-B624-C448522A216F}" dt="2026-02-04T14:29:20.820" v="683" actId="20577"/>
          <ac:spMkLst>
            <pc:docMk/>
            <pc:sldMk cId="77291050" sldId="141169073"/>
            <ac:spMk id="8" creationId="{C63B4155-505A-6B19-FB81-7D438F650F6D}"/>
          </ac:spMkLst>
        </pc:spChg>
      </pc:sldChg>
      <pc:sldChg chg="modSp new del mod">
        <pc:chgData name="Mascha Theiler" userId="a0f496a5-efc4-4b52-959d-5e95987cae8c" providerId="ADAL" clId="{46BE184E-840E-48D3-B624-C448522A216F}" dt="2026-02-05T08:41:20.284" v="1254" actId="47"/>
        <pc:sldMkLst>
          <pc:docMk/>
          <pc:sldMk cId="316142647" sldId="141169074"/>
        </pc:sldMkLst>
        <pc:spChg chg="mod">
          <ac:chgData name="Mascha Theiler" userId="a0f496a5-efc4-4b52-959d-5e95987cae8c" providerId="ADAL" clId="{46BE184E-840E-48D3-B624-C448522A216F}" dt="2026-02-05T08:40:22.149" v="1227" actId="113"/>
          <ac:spMkLst>
            <pc:docMk/>
            <pc:sldMk cId="316142647" sldId="141169074"/>
            <ac:spMk id="3" creationId="{2EB09B24-7A85-3B26-010D-1E39F9121BBD}"/>
          </ac:spMkLst>
        </pc:spChg>
      </pc:sldChg>
      <pc:sldChg chg="modSp new del mod">
        <pc:chgData name="Mascha Theiler" userId="a0f496a5-efc4-4b52-959d-5e95987cae8c" providerId="ADAL" clId="{46BE184E-840E-48D3-B624-C448522A216F}" dt="2026-02-05T10:30:57.051" v="2005" actId="47"/>
        <pc:sldMkLst>
          <pc:docMk/>
          <pc:sldMk cId="340670288" sldId="141169074"/>
        </pc:sldMkLst>
        <pc:spChg chg="mod">
          <ac:chgData name="Mascha Theiler" userId="a0f496a5-efc4-4b52-959d-5e95987cae8c" providerId="ADAL" clId="{46BE184E-840E-48D3-B624-C448522A216F}" dt="2026-02-05T10:30:33.944" v="2002" actId="108"/>
          <ac:spMkLst>
            <pc:docMk/>
            <pc:sldMk cId="340670288" sldId="141169074"/>
            <ac:spMk id="3" creationId="{E187FFCB-8E6C-02C8-762F-7D1F8F0D0FA3}"/>
          </ac:spMkLst>
        </pc:spChg>
      </pc:sldChg>
      <pc:sldChg chg="modSp new del mod">
        <pc:chgData name="Mascha Theiler" userId="a0f496a5-efc4-4b52-959d-5e95987cae8c" providerId="ADAL" clId="{46BE184E-840E-48D3-B624-C448522A216F}" dt="2026-02-05T10:55:15.742" v="2306" actId="47"/>
        <pc:sldMkLst>
          <pc:docMk/>
          <pc:sldMk cId="565211612" sldId="141169074"/>
        </pc:sldMkLst>
        <pc:spChg chg="mod">
          <ac:chgData name="Mascha Theiler" userId="a0f496a5-efc4-4b52-959d-5e95987cae8c" providerId="ADAL" clId="{46BE184E-840E-48D3-B624-C448522A216F}" dt="2026-02-05T10:54:55.127" v="2303" actId="113"/>
          <ac:spMkLst>
            <pc:docMk/>
            <pc:sldMk cId="565211612" sldId="141169074"/>
            <ac:spMk id="5" creationId="{B22AB30B-923C-C4D9-A13C-20A63C0D1233}"/>
          </ac:spMkLst>
        </pc:spChg>
      </pc:sldChg>
      <pc:sldChg chg="modSp new del mod">
        <pc:chgData name="Mascha Theiler" userId="a0f496a5-efc4-4b52-959d-5e95987cae8c" providerId="ADAL" clId="{46BE184E-840E-48D3-B624-C448522A216F}" dt="2026-02-04T14:42:07.962" v="771" actId="47"/>
        <pc:sldMkLst>
          <pc:docMk/>
          <pc:sldMk cId="943598477" sldId="141169074"/>
        </pc:sldMkLst>
        <pc:spChg chg="mod">
          <ac:chgData name="Mascha Theiler" userId="a0f496a5-efc4-4b52-959d-5e95987cae8c" providerId="ADAL" clId="{46BE184E-840E-48D3-B624-C448522A216F}" dt="2026-02-04T14:41:59.059" v="769" actId="113"/>
          <ac:spMkLst>
            <pc:docMk/>
            <pc:sldMk cId="943598477" sldId="141169074"/>
            <ac:spMk id="5" creationId="{A9EA9C68-8345-7EEC-F226-EAA3159EE0D1}"/>
          </ac:spMkLst>
        </pc:spChg>
      </pc:sldChg>
      <pc:sldChg chg="modSp new del mod">
        <pc:chgData name="Mascha Theiler" userId="a0f496a5-efc4-4b52-959d-5e95987cae8c" providerId="ADAL" clId="{46BE184E-840E-48D3-B624-C448522A216F}" dt="2026-02-05T10:32:36.331" v="2014" actId="47"/>
        <pc:sldMkLst>
          <pc:docMk/>
          <pc:sldMk cId="1216225273" sldId="141169074"/>
        </pc:sldMkLst>
        <pc:spChg chg="mod">
          <ac:chgData name="Mascha Theiler" userId="a0f496a5-efc4-4b52-959d-5e95987cae8c" providerId="ADAL" clId="{46BE184E-840E-48D3-B624-C448522A216F}" dt="2026-02-05T10:32:17.503" v="2012" actId="108"/>
          <ac:spMkLst>
            <pc:docMk/>
            <pc:sldMk cId="1216225273" sldId="141169074"/>
            <ac:spMk id="3" creationId="{4A7A87B8-2B13-09CC-673E-F0471820ACF0}"/>
          </ac:spMkLst>
        </pc:spChg>
      </pc:sldChg>
      <pc:sldChg chg="delSp modSp new del mod">
        <pc:chgData name="Mascha Theiler" userId="a0f496a5-efc4-4b52-959d-5e95987cae8c" providerId="ADAL" clId="{46BE184E-840E-48D3-B624-C448522A216F}" dt="2026-02-04T14:45:20.221" v="782" actId="47"/>
        <pc:sldMkLst>
          <pc:docMk/>
          <pc:sldMk cId="1226135396" sldId="141169074"/>
        </pc:sldMkLst>
        <pc:spChg chg="del">
          <ac:chgData name="Mascha Theiler" userId="a0f496a5-efc4-4b52-959d-5e95987cae8c" providerId="ADAL" clId="{46BE184E-840E-48D3-B624-C448522A216F}" dt="2026-02-04T14:42:39.512" v="773" actId="478"/>
          <ac:spMkLst>
            <pc:docMk/>
            <pc:sldMk cId="1226135396" sldId="141169074"/>
            <ac:spMk id="4" creationId="{673C96CA-B11C-7FDB-F630-B345838FCDAF}"/>
          </ac:spMkLst>
        </pc:spChg>
        <pc:spChg chg="mod">
          <ac:chgData name="Mascha Theiler" userId="a0f496a5-efc4-4b52-959d-5e95987cae8c" providerId="ADAL" clId="{46BE184E-840E-48D3-B624-C448522A216F}" dt="2026-02-04T14:45:09.024" v="780" actId="113"/>
          <ac:spMkLst>
            <pc:docMk/>
            <pc:sldMk cId="1226135396" sldId="141169074"/>
            <ac:spMk id="6" creationId="{A8A62B15-25BD-B440-4342-C8F7DD100A3F}"/>
          </ac:spMkLst>
        </pc:spChg>
      </pc:sldChg>
      <pc:sldChg chg="modSp new del mod">
        <pc:chgData name="Mascha Theiler" userId="a0f496a5-efc4-4b52-959d-5e95987cae8c" providerId="ADAL" clId="{46BE184E-840E-48D3-B624-C448522A216F}" dt="2026-02-04T13:41:33.738" v="60" actId="47"/>
        <pc:sldMkLst>
          <pc:docMk/>
          <pc:sldMk cId="1234786577" sldId="141169074"/>
        </pc:sldMkLst>
        <pc:spChg chg="mod">
          <ac:chgData name="Mascha Theiler" userId="a0f496a5-efc4-4b52-959d-5e95987cae8c" providerId="ADAL" clId="{46BE184E-840E-48D3-B624-C448522A216F}" dt="2026-02-04T13:41:25.031" v="58" actId="113"/>
          <ac:spMkLst>
            <pc:docMk/>
            <pc:sldMk cId="1234786577" sldId="141169074"/>
            <ac:spMk id="3" creationId="{7EA90C59-D882-1176-A94E-8868A368AE65}"/>
          </ac:spMkLst>
        </pc:spChg>
      </pc:sldChg>
      <pc:sldChg chg="modSp new del mod">
        <pc:chgData name="Mascha Theiler" userId="a0f496a5-efc4-4b52-959d-5e95987cae8c" providerId="ADAL" clId="{46BE184E-840E-48D3-B624-C448522A216F}" dt="2026-02-05T10:12:11.818" v="1976" actId="47"/>
        <pc:sldMkLst>
          <pc:docMk/>
          <pc:sldMk cId="1255699773" sldId="141169074"/>
        </pc:sldMkLst>
        <pc:spChg chg="mod">
          <ac:chgData name="Mascha Theiler" userId="a0f496a5-efc4-4b52-959d-5e95987cae8c" providerId="ADAL" clId="{46BE184E-840E-48D3-B624-C448522A216F}" dt="2026-02-05T10:11:53.183" v="1974" actId="113"/>
          <ac:spMkLst>
            <pc:docMk/>
            <pc:sldMk cId="1255699773" sldId="141169074"/>
            <ac:spMk id="5" creationId="{21350E35-FA12-8749-B02C-84EDFF2164C3}"/>
          </ac:spMkLst>
        </pc:spChg>
      </pc:sldChg>
      <pc:sldChg chg="modSp new del mod">
        <pc:chgData name="Mascha Theiler" userId="a0f496a5-efc4-4b52-959d-5e95987cae8c" providerId="ADAL" clId="{46BE184E-840E-48D3-B624-C448522A216F}" dt="2026-02-05T08:34:47.655" v="1181" actId="47"/>
        <pc:sldMkLst>
          <pc:docMk/>
          <pc:sldMk cId="1835735030" sldId="141169074"/>
        </pc:sldMkLst>
        <pc:spChg chg="mod">
          <ac:chgData name="Mascha Theiler" userId="a0f496a5-efc4-4b52-959d-5e95987cae8c" providerId="ADAL" clId="{46BE184E-840E-48D3-B624-C448522A216F}" dt="2026-02-05T08:34:33.616" v="1179" actId="108"/>
          <ac:spMkLst>
            <pc:docMk/>
            <pc:sldMk cId="1835735030" sldId="141169074"/>
            <ac:spMk id="3" creationId="{97729F8A-7B49-679F-8721-C1907541C4DD}"/>
          </ac:spMkLst>
        </pc:spChg>
      </pc:sldChg>
      <pc:sldChg chg="modSp new del mod">
        <pc:chgData name="Mascha Theiler" userId="a0f496a5-efc4-4b52-959d-5e95987cae8c" providerId="ADAL" clId="{46BE184E-840E-48D3-B624-C448522A216F}" dt="2026-02-05T12:33:20.978" v="2427" actId="47"/>
        <pc:sldMkLst>
          <pc:docMk/>
          <pc:sldMk cId="1840059635" sldId="141169074"/>
        </pc:sldMkLst>
        <pc:spChg chg="mod">
          <ac:chgData name="Mascha Theiler" userId="a0f496a5-efc4-4b52-959d-5e95987cae8c" providerId="ADAL" clId="{46BE184E-840E-48D3-B624-C448522A216F}" dt="2026-02-05T12:33:11.092" v="2425" actId="113"/>
          <ac:spMkLst>
            <pc:docMk/>
            <pc:sldMk cId="1840059635" sldId="141169074"/>
            <ac:spMk id="3" creationId="{156734F9-0E21-5889-1DA1-6C7082461990}"/>
          </ac:spMkLst>
        </pc:spChg>
      </pc:sldChg>
      <pc:sldChg chg="delSp modSp new del mod">
        <pc:chgData name="Mascha Theiler" userId="a0f496a5-efc4-4b52-959d-5e95987cae8c" providerId="ADAL" clId="{46BE184E-840E-48D3-B624-C448522A216F}" dt="2026-02-05T08:06:38.241" v="1150" actId="47"/>
        <pc:sldMkLst>
          <pc:docMk/>
          <pc:sldMk cId="2011540633" sldId="141169074"/>
        </pc:sldMkLst>
        <pc:spChg chg="mod">
          <ac:chgData name="Mascha Theiler" userId="a0f496a5-efc4-4b52-959d-5e95987cae8c" providerId="ADAL" clId="{46BE184E-840E-48D3-B624-C448522A216F}" dt="2026-02-05T08:06:30.163" v="1148" actId="113"/>
          <ac:spMkLst>
            <pc:docMk/>
            <pc:sldMk cId="2011540633" sldId="141169074"/>
            <ac:spMk id="5" creationId="{7F0C3304-16E3-3F6D-B7FB-28A4A4D1949A}"/>
          </ac:spMkLst>
        </pc:spChg>
        <pc:spChg chg="del">
          <ac:chgData name="Mascha Theiler" userId="a0f496a5-efc4-4b52-959d-5e95987cae8c" providerId="ADAL" clId="{46BE184E-840E-48D3-B624-C448522A216F}" dt="2026-02-05T08:06:01.965" v="1143" actId="478"/>
          <ac:spMkLst>
            <pc:docMk/>
            <pc:sldMk cId="2011540633" sldId="141169074"/>
            <ac:spMk id="7" creationId="{71400145-3797-8AF8-2D7A-0141142EEE1F}"/>
          </ac:spMkLst>
        </pc:spChg>
      </pc:sldChg>
      <pc:sldChg chg="modSp new del mod">
        <pc:chgData name="Mascha Theiler" userId="a0f496a5-efc4-4b52-959d-5e95987cae8c" providerId="ADAL" clId="{46BE184E-840E-48D3-B624-C448522A216F}" dt="2026-02-05T10:02:12.602" v="1858" actId="47"/>
        <pc:sldMkLst>
          <pc:docMk/>
          <pc:sldMk cId="2257759947" sldId="141169074"/>
        </pc:sldMkLst>
        <pc:spChg chg="mod">
          <ac:chgData name="Mascha Theiler" userId="a0f496a5-efc4-4b52-959d-5e95987cae8c" providerId="ADAL" clId="{46BE184E-840E-48D3-B624-C448522A216F}" dt="2026-02-05T10:00:57.950" v="1820" actId="113"/>
          <ac:spMkLst>
            <pc:docMk/>
            <pc:sldMk cId="2257759947" sldId="141169074"/>
            <ac:spMk id="3" creationId="{7CAAA9C2-685A-A1D2-27E1-959755A489EF}"/>
          </ac:spMkLst>
        </pc:spChg>
      </pc:sldChg>
      <pc:sldChg chg="modSp new del mod">
        <pc:chgData name="Mascha Theiler" userId="a0f496a5-efc4-4b52-959d-5e95987cae8c" providerId="ADAL" clId="{46BE184E-840E-48D3-B624-C448522A216F}" dt="2026-02-05T08:13:07.148" v="1166" actId="47"/>
        <pc:sldMkLst>
          <pc:docMk/>
          <pc:sldMk cId="2410063306" sldId="141169074"/>
        </pc:sldMkLst>
        <pc:spChg chg="mod">
          <ac:chgData name="Mascha Theiler" userId="a0f496a5-efc4-4b52-959d-5e95987cae8c" providerId="ADAL" clId="{46BE184E-840E-48D3-B624-C448522A216F}" dt="2026-02-05T08:12:57.475" v="1164" actId="108"/>
          <ac:spMkLst>
            <pc:docMk/>
            <pc:sldMk cId="2410063306" sldId="141169074"/>
            <ac:spMk id="3" creationId="{96B3245A-797B-D5A2-D53D-CE84B7DB16F6}"/>
          </ac:spMkLst>
        </pc:spChg>
      </pc:sldChg>
      <pc:sldChg chg="modSp new del mod">
        <pc:chgData name="Mascha Theiler" userId="a0f496a5-efc4-4b52-959d-5e95987cae8c" providerId="ADAL" clId="{46BE184E-840E-48D3-B624-C448522A216F}" dt="2026-02-05T10:57:01.721" v="2316" actId="47"/>
        <pc:sldMkLst>
          <pc:docMk/>
          <pc:sldMk cId="2527122908" sldId="141169074"/>
        </pc:sldMkLst>
        <pc:spChg chg="mod">
          <ac:chgData name="Mascha Theiler" userId="a0f496a5-efc4-4b52-959d-5e95987cae8c" providerId="ADAL" clId="{46BE184E-840E-48D3-B624-C448522A216F}" dt="2026-02-05T10:56:48.729" v="2314" actId="108"/>
          <ac:spMkLst>
            <pc:docMk/>
            <pc:sldMk cId="2527122908" sldId="141169074"/>
            <ac:spMk id="3" creationId="{5BC656F5-22E2-3B74-3F9D-8463D7C575C9}"/>
          </ac:spMkLst>
        </pc:spChg>
      </pc:sldChg>
      <pc:sldChg chg="modSp new del mod">
        <pc:chgData name="Mascha Theiler" userId="a0f496a5-efc4-4b52-959d-5e95987cae8c" providerId="ADAL" clId="{46BE184E-840E-48D3-B624-C448522A216F}" dt="2026-02-05T10:46:28.184" v="2272" actId="47"/>
        <pc:sldMkLst>
          <pc:docMk/>
          <pc:sldMk cId="2583959495" sldId="141169074"/>
        </pc:sldMkLst>
        <pc:spChg chg="mod">
          <ac:chgData name="Mascha Theiler" userId="a0f496a5-efc4-4b52-959d-5e95987cae8c" providerId="ADAL" clId="{46BE184E-840E-48D3-B624-C448522A216F}" dt="2026-02-05T10:46:09.938" v="2268" actId="113"/>
          <ac:spMkLst>
            <pc:docMk/>
            <pc:sldMk cId="2583959495" sldId="141169074"/>
            <ac:spMk id="5" creationId="{2DCD38B7-3CF1-8FAA-F80C-D121369CA09C}"/>
          </ac:spMkLst>
        </pc:spChg>
      </pc:sldChg>
      <pc:sldChg chg="modSp new del mod">
        <pc:chgData name="Mascha Theiler" userId="a0f496a5-efc4-4b52-959d-5e95987cae8c" providerId="ADAL" clId="{46BE184E-840E-48D3-B624-C448522A216F}" dt="2026-02-05T09:54:32.073" v="1596" actId="47"/>
        <pc:sldMkLst>
          <pc:docMk/>
          <pc:sldMk cId="2901904522" sldId="141169074"/>
        </pc:sldMkLst>
        <pc:spChg chg="mod">
          <ac:chgData name="Mascha Theiler" userId="a0f496a5-efc4-4b52-959d-5e95987cae8c" providerId="ADAL" clId="{46BE184E-840E-48D3-B624-C448522A216F}" dt="2026-02-05T09:53:23.665" v="1593" actId="108"/>
          <ac:spMkLst>
            <pc:docMk/>
            <pc:sldMk cId="2901904522" sldId="141169074"/>
            <ac:spMk id="3" creationId="{8E1BCCA2-5BCA-6776-89DF-621FD970CA04}"/>
          </ac:spMkLst>
        </pc:spChg>
      </pc:sldChg>
      <pc:sldChg chg="modSp new del mod">
        <pc:chgData name="Mascha Theiler" userId="a0f496a5-efc4-4b52-959d-5e95987cae8c" providerId="ADAL" clId="{46BE184E-840E-48D3-B624-C448522A216F}" dt="2026-02-04T13:50:04.212" v="197" actId="47"/>
        <pc:sldMkLst>
          <pc:docMk/>
          <pc:sldMk cId="3055231980" sldId="141169074"/>
        </pc:sldMkLst>
        <pc:spChg chg="mod">
          <ac:chgData name="Mascha Theiler" userId="a0f496a5-efc4-4b52-959d-5e95987cae8c" providerId="ADAL" clId="{46BE184E-840E-48D3-B624-C448522A216F}" dt="2026-02-04T13:49:57.469" v="195" actId="21"/>
          <ac:spMkLst>
            <pc:docMk/>
            <pc:sldMk cId="3055231980" sldId="141169074"/>
            <ac:spMk id="3" creationId="{24273DDA-86D7-10B0-19AC-E33458F00446}"/>
          </ac:spMkLst>
        </pc:spChg>
        <pc:spChg chg="mod">
          <ac:chgData name="Mascha Theiler" userId="a0f496a5-efc4-4b52-959d-5e95987cae8c" providerId="ADAL" clId="{46BE184E-840E-48D3-B624-C448522A216F}" dt="2026-02-04T13:44:56.948" v="191" actId="20577"/>
          <ac:spMkLst>
            <pc:docMk/>
            <pc:sldMk cId="3055231980" sldId="141169074"/>
            <ac:spMk id="5" creationId="{7B60D9E9-FF5E-9FD3-3B0D-681FC5CCEB71}"/>
          </ac:spMkLst>
        </pc:spChg>
      </pc:sldChg>
      <pc:sldChg chg="modSp new del mod">
        <pc:chgData name="Mascha Theiler" userId="a0f496a5-efc4-4b52-959d-5e95987cae8c" providerId="ADAL" clId="{46BE184E-840E-48D3-B624-C448522A216F}" dt="2026-02-05T10:28:17.860" v="1994" actId="47"/>
        <pc:sldMkLst>
          <pc:docMk/>
          <pc:sldMk cId="3578155146" sldId="141169074"/>
        </pc:sldMkLst>
        <pc:spChg chg="mod">
          <ac:chgData name="Mascha Theiler" userId="a0f496a5-efc4-4b52-959d-5e95987cae8c" providerId="ADAL" clId="{46BE184E-840E-48D3-B624-C448522A216F}" dt="2026-02-05T10:26:55.454" v="1992" actId="108"/>
          <ac:spMkLst>
            <pc:docMk/>
            <pc:sldMk cId="3578155146" sldId="141169074"/>
            <ac:spMk id="3" creationId="{ED7568EC-CD7B-BE02-C550-91449C7A9081}"/>
          </ac:spMkLst>
        </pc:spChg>
      </pc:sldChg>
      <pc:sldChg chg="modSp new del mod">
        <pc:chgData name="Mascha Theiler" userId="a0f496a5-efc4-4b52-959d-5e95987cae8c" providerId="ADAL" clId="{46BE184E-840E-48D3-B624-C448522A216F}" dt="2026-02-04T14:40:12.498" v="759" actId="47"/>
        <pc:sldMkLst>
          <pc:docMk/>
          <pc:sldMk cId="3626989471" sldId="141169074"/>
        </pc:sldMkLst>
        <pc:spChg chg="mod">
          <ac:chgData name="Mascha Theiler" userId="a0f496a5-efc4-4b52-959d-5e95987cae8c" providerId="ADAL" clId="{46BE184E-840E-48D3-B624-C448522A216F}" dt="2026-02-04T14:34:37.272" v="729" actId="20577"/>
          <ac:spMkLst>
            <pc:docMk/>
            <pc:sldMk cId="3626989471" sldId="141169074"/>
            <ac:spMk id="5" creationId="{69D92D5C-143F-32D7-3193-B9DF751ACB3E}"/>
          </ac:spMkLst>
        </pc:spChg>
        <pc:spChg chg="mod">
          <ac:chgData name="Mascha Theiler" userId="a0f496a5-efc4-4b52-959d-5e95987cae8c" providerId="ADAL" clId="{46BE184E-840E-48D3-B624-C448522A216F}" dt="2026-02-04T14:35:22.615" v="748" actId="20577"/>
          <ac:spMkLst>
            <pc:docMk/>
            <pc:sldMk cId="3626989471" sldId="141169074"/>
            <ac:spMk id="8" creationId="{0B274005-77A0-42E6-6FE3-AD5A88EAFC65}"/>
          </ac:spMkLst>
        </pc:spChg>
      </pc:sldChg>
      <pc:sldChg chg="modSp new del mod">
        <pc:chgData name="Mascha Theiler" userId="a0f496a5-efc4-4b52-959d-5e95987cae8c" providerId="ADAL" clId="{46BE184E-840E-48D3-B624-C448522A216F}" dt="2026-02-05T09:33:21.403" v="1555" actId="47"/>
        <pc:sldMkLst>
          <pc:docMk/>
          <pc:sldMk cId="3842147902" sldId="141169074"/>
        </pc:sldMkLst>
        <pc:spChg chg="mod">
          <ac:chgData name="Mascha Theiler" userId="a0f496a5-efc4-4b52-959d-5e95987cae8c" providerId="ADAL" clId="{46BE184E-840E-48D3-B624-C448522A216F}" dt="2026-02-05T09:33:06.047" v="1553" actId="108"/>
          <ac:spMkLst>
            <pc:docMk/>
            <pc:sldMk cId="3842147902" sldId="141169074"/>
            <ac:spMk id="3" creationId="{A035839C-2C65-2CC1-4F9D-6EA3B16049A3}"/>
          </ac:spMkLst>
        </pc:spChg>
      </pc:sldChg>
      <pc:sldChg chg="modSp new del mod">
        <pc:chgData name="Mascha Theiler" userId="a0f496a5-efc4-4b52-959d-5e95987cae8c" providerId="ADAL" clId="{46BE184E-840E-48D3-B624-C448522A216F}" dt="2026-02-04T14:08:28.660" v="305" actId="47"/>
        <pc:sldMkLst>
          <pc:docMk/>
          <pc:sldMk cId="4136519533" sldId="141169074"/>
        </pc:sldMkLst>
        <pc:spChg chg="mod">
          <ac:chgData name="Mascha Theiler" userId="a0f496a5-efc4-4b52-959d-5e95987cae8c" providerId="ADAL" clId="{46BE184E-840E-48D3-B624-C448522A216F}" dt="2026-02-04T14:07:34.593" v="222" actId="113"/>
          <ac:spMkLst>
            <pc:docMk/>
            <pc:sldMk cId="4136519533" sldId="141169074"/>
            <ac:spMk id="3" creationId="{006C5A8D-1C29-C44E-1374-3D369EAE01F9}"/>
          </ac:spMkLst>
        </pc:spChg>
      </pc:sldChg>
      <pc:sldChg chg="delSp modSp new del mod">
        <pc:chgData name="Mascha Theiler" userId="a0f496a5-efc4-4b52-959d-5e95987cae8c" providerId="ADAL" clId="{46BE184E-840E-48D3-B624-C448522A216F}" dt="2026-02-05T08:05:33.143" v="1140" actId="47"/>
        <pc:sldMkLst>
          <pc:docMk/>
          <pc:sldMk cId="4153743782" sldId="141169074"/>
        </pc:sldMkLst>
        <pc:spChg chg="mod">
          <ac:chgData name="Mascha Theiler" userId="a0f496a5-efc4-4b52-959d-5e95987cae8c" providerId="ADAL" clId="{46BE184E-840E-48D3-B624-C448522A216F}" dt="2026-02-05T08:04:53.405" v="1119" actId="113"/>
          <ac:spMkLst>
            <pc:docMk/>
            <pc:sldMk cId="4153743782" sldId="141169074"/>
            <ac:spMk id="5" creationId="{AAE854D4-C9F9-4C05-350B-60C5B9DBC1E2}"/>
          </ac:spMkLst>
        </pc:spChg>
        <pc:spChg chg="del">
          <ac:chgData name="Mascha Theiler" userId="a0f496a5-efc4-4b52-959d-5e95987cae8c" providerId="ADAL" clId="{46BE184E-840E-48D3-B624-C448522A216F}" dt="2026-02-05T08:03:40.927" v="1113" actId="478"/>
          <ac:spMkLst>
            <pc:docMk/>
            <pc:sldMk cId="4153743782" sldId="141169074"/>
            <ac:spMk id="7" creationId="{64E7D745-3086-C3C0-5E40-1699FDC220EC}"/>
          </ac:spMkLst>
        </pc:spChg>
        <pc:spChg chg="mod">
          <ac:chgData name="Mascha Theiler" userId="a0f496a5-efc4-4b52-959d-5e95987cae8c" providerId="ADAL" clId="{46BE184E-840E-48D3-B624-C448522A216F}" dt="2026-02-05T08:05:15.899" v="1138" actId="20577"/>
          <ac:spMkLst>
            <pc:docMk/>
            <pc:sldMk cId="4153743782" sldId="141169074"/>
            <ac:spMk id="8" creationId="{534F3632-173E-871F-F1D5-00B6BA50382C}"/>
          </ac:spMkLst>
        </pc:spChg>
      </pc:sldChg>
      <pc:sldChg chg="modSp new del mod">
        <pc:chgData name="Mascha Theiler" userId="a0f496a5-efc4-4b52-959d-5e95987cae8c" providerId="ADAL" clId="{46BE184E-840E-48D3-B624-C448522A216F}" dt="2026-02-04T14:54:09.904" v="826" actId="47"/>
        <pc:sldMkLst>
          <pc:docMk/>
          <pc:sldMk cId="4159225070" sldId="141169074"/>
        </pc:sldMkLst>
        <pc:spChg chg="mod">
          <ac:chgData name="Mascha Theiler" userId="a0f496a5-efc4-4b52-959d-5e95987cae8c" providerId="ADAL" clId="{46BE184E-840E-48D3-B624-C448522A216F}" dt="2026-02-04T14:53:53.876" v="824" actId="108"/>
          <ac:spMkLst>
            <pc:docMk/>
            <pc:sldMk cId="4159225070" sldId="141169074"/>
            <ac:spMk id="3" creationId="{A59462F3-502A-96E5-C245-0197AC78C3C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05.02.2026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05.02.2026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A767192-043A-44E0-7F19-B4B1BC580D1C}"/>
              </a:ext>
            </a:extLst>
          </p:cNvPr>
          <p:cNvGraphicFramePr>
            <a:graphicFrameLocks noChangeAspect="1"/>
          </p:cNvGraphicFramePr>
          <p:nvPr userDrawn="1">
            <p:custDataLst>
              <p:tags r:id="rId30"/>
            </p:custDataLst>
            <p:extLst>
              <p:ext uri="{D42A27DB-BD31-4B8C-83A1-F6EECF244321}">
                <p14:modId xmlns:p14="http://schemas.microsoft.com/office/powerpoint/2010/main" val="34744337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5" name="think-cell data - do not delete" hidden="1">
                        <a:extLst>
                          <a:ext uri="{FF2B5EF4-FFF2-40B4-BE49-F238E27FC236}">
                            <a16:creationId xmlns:a16="http://schemas.microsoft.com/office/drawing/2014/main" id="{CA767192-043A-44E0-7F19-B4B1BC580D1C}"/>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tags" Target="../tags/tag3.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nfp73.ch/download/93/230821_SNF_NFP73_PB_Bernauer_EN.pdf?inline=true"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tags" Target="../tags/tag8.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B9M1SWrA_7w" TargetMode="External"/><Relationship Id="rId2" Type="http://schemas.openxmlformats.org/officeDocument/2006/relationships/hyperlink" Target="https://nfp73.ch/en/projects/green-labour-market-effects"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e.unibe.ch/research/projects/sustainable_trade_relations_for_diversified_food_systems/index_eng.html" TargetMode="External"/><Relationship Id="rId2" Type="http://schemas.openxmlformats.org/officeDocument/2006/relationships/hyperlink" Target="https://nfp73.ch/en/projects/sustainable-trade-relations-for-diversified-food-systems"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6.xml"/><Relationship Id="rId1" Type="http://schemas.openxmlformats.org/officeDocument/2006/relationships/tags" Target="../tags/tag15.xml"/><Relationship Id="rId5" Type="http://schemas.openxmlformats.org/officeDocument/2006/relationships/image" Target="../media/image34.png"/><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6.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tags" Target="../tags/tag17.xml"/><Relationship Id="rId5" Type="http://schemas.openxmlformats.org/officeDocument/2006/relationships/hyperlink" Target="https://www.cde.unibe.ch/research/projects/sustainable_trade_relations_for_diversified_food_systems/index_eng.html" TargetMode="Externa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hyperlink" Target="https://www.youtube.com/watch?v=MdWnAY871gc" TargetMode="External"/><Relationship Id="rId5" Type="http://schemas.openxmlformats.org/officeDocument/2006/relationships/hyperlink" Target="https://nfp73.ch/download/67/230223_SNF_NFP73_PB_Francois_EN.pdf?inline=true" TargetMode="External"/><Relationship Id="rId4" Type="http://schemas.openxmlformats.org/officeDocument/2006/relationships/image" Target="../media/image38.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40.png"/><Relationship Id="rId4" Type="http://schemas.openxmlformats.org/officeDocument/2006/relationships/image" Target="../media/image39.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43.jpeg"/><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www.are.admin.ch/en/sds" TargetMode="External"/><Relationship Id="rId2" Type="http://schemas.openxmlformats.org/officeDocument/2006/relationships/hyperlink" Target="https://iucn.org/resources/publication/governance-sustainability-issues-challenges-successes" TargetMode="External"/><Relationship Id="rId1" Type="http://schemas.openxmlformats.org/officeDocument/2006/relationships/slideLayout" Target="../slideLayouts/slideLayout4.xml"/><Relationship Id="rId4" Type="http://schemas.openxmlformats.org/officeDocument/2006/relationships/hyperlink" Target="https://nfp73.ch/en/topics/governanc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hyperlink" Target="https://simple.wikipedia.org/wiki/Food_waste" TargetMode="External"/><Relationship Id="rId5" Type="http://schemas.openxmlformats.org/officeDocument/2006/relationships/hyperlink" Target="https://nfp73.ch/en/projects/legal-framework-for-a-resource-efficient-circular-economy" TargetMode="Externa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a:lstStyle/>
          <a:p>
            <a:r>
              <a:rPr lang="en-GB" dirty="0"/>
              <a:t>Governance</a:t>
            </a:r>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en-GB" dirty="0"/>
          </a:p>
        </p:txBody>
      </p:sp>
      <p:pic>
        <p:nvPicPr>
          <p:cNvPr id="8" name="Picture Placeholder 7">
            <a:extLst>
              <a:ext uri="{FF2B5EF4-FFF2-40B4-BE49-F238E27FC236}">
                <a16:creationId xmlns:a16="http://schemas.microsoft.com/office/drawing/2014/main" id="{01C808A7-D598-CDE3-2D0A-C63D66FD3FB7}"/>
              </a:ext>
            </a:extLst>
          </p:cNvPr>
          <p:cNvPicPr>
            <a:picLocks noGrp="1" noChangeAspect="1"/>
          </p:cNvPicPr>
          <p:nvPr>
            <p:ph type="pic" sz="quarter" idx="10"/>
          </p:nvPr>
        </p:nvPicPr>
        <p:blipFill>
          <a:blip r:embed="rId2"/>
          <a:srcRect t="4887" b="4887"/>
          <a:stretch/>
        </p:blipFill>
        <p:spPr/>
      </p:pic>
      <p:pic>
        <p:nvPicPr>
          <p:cNvPr id="2" name="Picture 2" descr="Green Hospital - Nationales Forschungsprogramm 73">
            <a:extLst>
              <a:ext uri="{FF2B5EF4-FFF2-40B4-BE49-F238E27FC236}">
                <a16:creationId xmlns:a16="http://schemas.microsoft.com/office/drawing/2014/main" id="{AA4246EC-DE8C-12C9-C426-613E0E8A9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37" y="536391"/>
            <a:ext cx="3455470" cy="691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BB1156-7E1F-F32E-E7B2-0AEBB7F197D2}"/>
              </a:ext>
            </a:extLst>
          </p:cNvPr>
          <p:cNvPicPr>
            <a:picLocks noChangeAspect="1"/>
          </p:cNvPicPr>
          <p:nvPr/>
        </p:nvPicPr>
        <p:blipFill>
          <a:blip r:embed="rId4"/>
          <a:stretch>
            <a:fillRect/>
          </a:stretch>
        </p:blipFill>
        <p:spPr>
          <a:xfrm>
            <a:off x="471637" y="5894560"/>
            <a:ext cx="2839454" cy="854098"/>
          </a:xfrm>
          <a:prstGeom prst="rect">
            <a:avLst/>
          </a:prstGeom>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8AD15A2-ADD4-3114-FE8B-CE26270C6830}"/>
              </a:ext>
            </a:extLst>
          </p:cNvPr>
          <p:cNvGraphicFramePr>
            <a:graphicFrameLocks noChangeAspect="1"/>
          </p:cNvGraphicFramePr>
          <p:nvPr>
            <p:custDataLst>
              <p:tags r:id="rId1"/>
            </p:custDataLst>
            <p:extLst>
              <p:ext uri="{D42A27DB-BD31-4B8C-83A1-F6EECF244321}">
                <p14:modId xmlns:p14="http://schemas.microsoft.com/office/powerpoint/2010/main" val="31930231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68AD15A2-ADD4-3114-FE8B-CE26270C683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D69E84-885B-62A0-B5CB-72D920F10558}"/>
              </a:ext>
            </a:extLst>
          </p:cNvPr>
          <p:cNvSpPr>
            <a:spLocks noGrp="1"/>
          </p:cNvSpPr>
          <p:nvPr>
            <p:ph type="title"/>
          </p:nvPr>
        </p:nvSpPr>
        <p:spPr/>
        <p:txBody>
          <a:bodyPr vert="horz"/>
          <a:lstStyle/>
          <a:p>
            <a:r>
              <a:rPr lang="en-US" dirty="0"/>
              <a:t>Legal framework for a resource-efficient circular economy </a:t>
            </a:r>
            <a:r>
              <a:rPr lang="de-CH" dirty="0"/>
              <a:t>– Background I</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C3A3B273-34CC-A119-A232-CB9AAECA778B}"/>
              </a:ext>
            </a:extLst>
          </p:cNvPr>
          <p:cNvSpPr>
            <a:spLocks noGrp="1"/>
          </p:cNvSpPr>
          <p:nvPr>
            <p:ph type="sldNum" sz="quarter" idx="14"/>
          </p:nvPr>
        </p:nvSpPr>
        <p:spPr/>
        <p:txBody>
          <a:bodyPr/>
          <a:lstStyle/>
          <a:p>
            <a:fld id="{476BE59D-4918-439E-9CBF-5840B2847889}" type="slidenum">
              <a:rPr lang="de-CH" smtClean="0"/>
              <a:pPr/>
              <a:t>10</a:t>
            </a:fld>
            <a:endParaRPr lang="de-CH" dirty="0"/>
          </a:p>
        </p:txBody>
      </p:sp>
      <p:sp>
        <p:nvSpPr>
          <p:cNvPr id="4" name="Text Placeholder 3">
            <a:extLst>
              <a:ext uri="{FF2B5EF4-FFF2-40B4-BE49-F238E27FC236}">
                <a16:creationId xmlns:a16="http://schemas.microsoft.com/office/drawing/2014/main" id="{C438AAD0-569F-0DDC-166E-9EC5ECA2E456}"/>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448C6E08-7331-0CE5-B3BE-EF66C772EFD2}"/>
              </a:ext>
            </a:extLst>
          </p:cNvPr>
          <p:cNvSpPr>
            <a:spLocks noGrp="1"/>
          </p:cNvSpPr>
          <p:nvPr>
            <p:ph type="body" sz="quarter" idx="13"/>
          </p:nvPr>
        </p:nvSpPr>
        <p:spPr>
          <a:xfrm>
            <a:off x="479426" y="2565400"/>
            <a:ext cx="11233148" cy="3455988"/>
          </a:xfrm>
        </p:spPr>
        <p:txBody>
          <a:bodyPr/>
          <a:lstStyle/>
          <a:p>
            <a:r>
              <a:rPr lang="en-US" dirty="0"/>
              <a:t>In recent years, global </a:t>
            </a:r>
            <a:r>
              <a:rPr lang="en-US" b="1" dirty="0"/>
              <a:t>demand </a:t>
            </a:r>
            <a:r>
              <a:rPr lang="en-US" dirty="0"/>
              <a:t>for </a:t>
            </a:r>
            <a:r>
              <a:rPr lang="en-US" b="1" dirty="0"/>
              <a:t>goods and food </a:t>
            </a:r>
            <a:r>
              <a:rPr lang="en-US" dirty="0"/>
              <a:t>has intensified, and there is no end to this trend in sight. </a:t>
            </a:r>
          </a:p>
          <a:p>
            <a:r>
              <a:rPr lang="en-US" dirty="0"/>
              <a:t>At the same time, the </a:t>
            </a:r>
            <a:r>
              <a:rPr lang="en-US" b="1" dirty="0"/>
              <a:t>service life and useful life </a:t>
            </a:r>
            <a:r>
              <a:rPr lang="en-US" dirty="0"/>
              <a:t>of many goods have </a:t>
            </a:r>
            <a:r>
              <a:rPr lang="en-US" b="1" dirty="0"/>
              <a:t>decreased,</a:t>
            </a:r>
            <a:r>
              <a:rPr lang="en-US" dirty="0"/>
              <a:t> and a </a:t>
            </a:r>
            <a:r>
              <a:rPr lang="en-US" b="1" dirty="0"/>
              <a:t>large share </a:t>
            </a:r>
            <a:r>
              <a:rPr lang="en-US" dirty="0"/>
              <a:t>of food is </a:t>
            </a:r>
            <a:r>
              <a:rPr lang="en-US" b="1" dirty="0"/>
              <a:t>being discarded</a:t>
            </a:r>
            <a:r>
              <a:rPr lang="en-US" dirty="0"/>
              <a:t>.</a:t>
            </a:r>
          </a:p>
          <a:p>
            <a:r>
              <a:rPr lang="en-US" dirty="0"/>
              <a:t>This situation calls for </a:t>
            </a:r>
            <a:r>
              <a:rPr lang="en-US" b="1" dirty="0"/>
              <a:t>measures</a:t>
            </a:r>
            <a:r>
              <a:rPr lang="en-US" dirty="0"/>
              <a:t> to make the </a:t>
            </a:r>
            <a:r>
              <a:rPr lang="en-US" b="1" dirty="0"/>
              <a:t>consumption of goods and food </a:t>
            </a:r>
            <a:r>
              <a:rPr lang="en-US" dirty="0"/>
              <a:t>more sustainable. Appropriate legal frameworks and behavioral changes are needed—not only in the affected industries but also among consumers—to enable a resource-efficient circular economy.</a:t>
            </a:r>
          </a:p>
          <a:p>
            <a:endParaRPr lang="de-CH" dirty="0"/>
          </a:p>
        </p:txBody>
      </p:sp>
      <p:sp>
        <p:nvSpPr>
          <p:cNvPr id="6" name="Text Placeholder 5">
            <a:extLst>
              <a:ext uri="{FF2B5EF4-FFF2-40B4-BE49-F238E27FC236}">
                <a16:creationId xmlns:a16="http://schemas.microsoft.com/office/drawing/2014/main" id="{5173AE10-5374-92FB-5E3C-28FC5C4BF9DD}"/>
              </a:ext>
            </a:extLst>
          </p:cNvPr>
          <p:cNvSpPr>
            <a:spLocks noGrp="1"/>
          </p:cNvSpPr>
          <p:nvPr>
            <p:ph type="body" sz="quarter" idx="12"/>
          </p:nvPr>
        </p:nvSpPr>
        <p:spPr>
          <a:xfrm>
            <a:off x="479423" y="1808163"/>
            <a:ext cx="11233151" cy="587375"/>
          </a:xfrm>
        </p:spPr>
        <p:txBody>
          <a:bodyPr/>
          <a:lstStyle/>
          <a:p>
            <a:r>
              <a:rPr lang="de-CH" dirty="0"/>
              <a:t>Background I</a:t>
            </a:r>
          </a:p>
        </p:txBody>
      </p:sp>
      <p:sp>
        <p:nvSpPr>
          <p:cNvPr id="8" name="Footer Placeholder 7">
            <a:extLst>
              <a:ext uri="{FF2B5EF4-FFF2-40B4-BE49-F238E27FC236}">
                <a16:creationId xmlns:a16="http://schemas.microsoft.com/office/drawing/2014/main" id="{A6FD3726-F8E3-7BDC-B964-2B1C01A2F676}"/>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423565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BAA0-8A1A-F7B9-B5E9-79EC829AC1CB}"/>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86A6A6C-E4E0-A27D-A4DB-6F0C90AA2AA8}"/>
              </a:ext>
            </a:extLst>
          </p:cNvPr>
          <p:cNvGraphicFramePr>
            <a:graphicFrameLocks noChangeAspect="1"/>
          </p:cNvGraphicFramePr>
          <p:nvPr>
            <p:custDataLst>
              <p:tags r:id="rId1"/>
            </p:custDataLst>
            <p:extLst>
              <p:ext uri="{D42A27DB-BD31-4B8C-83A1-F6EECF244321}">
                <p14:modId xmlns:p14="http://schemas.microsoft.com/office/powerpoint/2010/main" val="23743905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086A6A6C-E4E0-A27D-A4DB-6F0C90AA2AA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7D67D-782D-A884-E061-A12A790823F7}"/>
              </a:ext>
            </a:extLst>
          </p:cNvPr>
          <p:cNvSpPr>
            <a:spLocks noGrp="1"/>
          </p:cNvSpPr>
          <p:nvPr>
            <p:ph type="title"/>
          </p:nvPr>
        </p:nvSpPr>
        <p:spPr/>
        <p:txBody>
          <a:bodyPr vert="horz"/>
          <a:lstStyle/>
          <a:p>
            <a:r>
              <a:rPr lang="en-US" dirty="0"/>
              <a:t>Legal framework for a resource-efficient circular economy </a:t>
            </a:r>
            <a:r>
              <a:rPr lang="de-CH" dirty="0"/>
              <a:t>– Background II</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D0BE3997-A700-ECE2-5A9E-839212DFEC5C}"/>
              </a:ext>
            </a:extLst>
          </p:cNvPr>
          <p:cNvSpPr>
            <a:spLocks noGrp="1"/>
          </p:cNvSpPr>
          <p:nvPr>
            <p:ph type="sldNum" sz="quarter" idx="14"/>
          </p:nvPr>
        </p:nvSpPr>
        <p:spPr/>
        <p:txBody>
          <a:bodyPr/>
          <a:lstStyle/>
          <a:p>
            <a:fld id="{476BE59D-4918-439E-9CBF-5840B2847889}" type="slidenum">
              <a:rPr lang="de-CH" smtClean="0"/>
              <a:pPr/>
              <a:t>11</a:t>
            </a:fld>
            <a:endParaRPr lang="de-CH" dirty="0"/>
          </a:p>
        </p:txBody>
      </p:sp>
      <p:sp>
        <p:nvSpPr>
          <p:cNvPr id="4" name="Text Placeholder 3">
            <a:extLst>
              <a:ext uri="{FF2B5EF4-FFF2-40B4-BE49-F238E27FC236}">
                <a16:creationId xmlns:a16="http://schemas.microsoft.com/office/drawing/2014/main" id="{54F63E4C-00D1-032B-98B7-C82AC56DA4BD}"/>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BA386809-8029-1E4E-A96B-C7375F2041E0}"/>
              </a:ext>
            </a:extLst>
          </p:cNvPr>
          <p:cNvSpPr>
            <a:spLocks noGrp="1"/>
          </p:cNvSpPr>
          <p:nvPr>
            <p:ph type="body" sz="quarter" idx="13"/>
          </p:nvPr>
        </p:nvSpPr>
        <p:spPr>
          <a:xfrm>
            <a:off x="479426" y="2565400"/>
            <a:ext cx="11233148" cy="3455988"/>
          </a:xfrm>
        </p:spPr>
        <p:txBody>
          <a:bodyPr/>
          <a:lstStyle/>
          <a:p>
            <a:r>
              <a:rPr lang="en-US" dirty="0"/>
              <a:t>The research project examines three questions:</a:t>
            </a:r>
          </a:p>
          <a:p>
            <a:pPr marL="342900" indent="-342900">
              <a:buFont typeface="+mj-lt"/>
              <a:buAutoNum type="arabicPeriod"/>
            </a:pPr>
            <a:r>
              <a:rPr lang="en-US" dirty="0"/>
              <a:t>First, </a:t>
            </a:r>
            <a:r>
              <a:rPr lang="en-US" b="1" dirty="0"/>
              <a:t>legal barriers and incentives </a:t>
            </a:r>
            <a:r>
              <a:rPr lang="en-US" dirty="0"/>
              <a:t>for reducing so-called </a:t>
            </a:r>
            <a:r>
              <a:rPr lang="en-US" b="1" dirty="0"/>
              <a:t>“food waste”</a:t>
            </a:r>
            <a:r>
              <a:rPr lang="en-US" dirty="0"/>
              <a:t> in the food sector are analyzed, taking into account both </a:t>
            </a:r>
            <a:r>
              <a:rPr lang="en-US" b="1" dirty="0"/>
              <a:t>voluntary measures </a:t>
            </a:r>
            <a:r>
              <a:rPr lang="en-US" dirty="0"/>
              <a:t>and </a:t>
            </a:r>
            <a:r>
              <a:rPr lang="en-US" b="1" dirty="0"/>
              <a:t>regulatory approaches</a:t>
            </a:r>
            <a:r>
              <a:rPr lang="en-US" dirty="0"/>
              <a:t>.</a:t>
            </a:r>
          </a:p>
          <a:p>
            <a:pPr marL="342900" indent="-342900">
              <a:buFont typeface="+mj-lt"/>
              <a:buAutoNum type="arabicPeriod"/>
            </a:pPr>
            <a:r>
              <a:rPr lang="en-US" dirty="0"/>
              <a:t>Second, the project looks at </a:t>
            </a:r>
            <a:r>
              <a:rPr lang="en-US" b="1" dirty="0"/>
              <a:t>introducing legal incentives for manufacturers to produce durable goods </a:t>
            </a:r>
            <a:r>
              <a:rPr lang="en-US" dirty="0"/>
              <a:t>and for consumers to keep using them for as long as possible.</a:t>
            </a:r>
          </a:p>
          <a:p>
            <a:pPr marL="342900" indent="-342900">
              <a:buFont typeface="+mj-lt"/>
              <a:buAutoNum type="arabicPeriod"/>
            </a:pPr>
            <a:r>
              <a:rPr lang="en-US" dirty="0"/>
              <a:t>Third, a synthesis analyzes whether common </a:t>
            </a:r>
            <a:r>
              <a:rPr lang="en-US" b="1" dirty="0"/>
              <a:t>proposals</a:t>
            </a:r>
            <a:r>
              <a:rPr lang="en-US" dirty="0"/>
              <a:t> for </a:t>
            </a:r>
            <a:r>
              <a:rPr lang="en-US" b="1" dirty="0"/>
              <a:t>resource-conserving legislation </a:t>
            </a:r>
            <a:r>
              <a:rPr lang="en-US" dirty="0"/>
              <a:t>can be derived from the two subprojects.</a:t>
            </a:r>
          </a:p>
          <a:p>
            <a:endParaRPr lang="de-CH" b="1" dirty="0"/>
          </a:p>
        </p:txBody>
      </p:sp>
      <p:sp>
        <p:nvSpPr>
          <p:cNvPr id="6" name="Text Placeholder 5">
            <a:extLst>
              <a:ext uri="{FF2B5EF4-FFF2-40B4-BE49-F238E27FC236}">
                <a16:creationId xmlns:a16="http://schemas.microsoft.com/office/drawing/2014/main" id="{1A8ED42A-462E-71A3-A2B8-2E62B59F335E}"/>
              </a:ext>
            </a:extLst>
          </p:cNvPr>
          <p:cNvSpPr>
            <a:spLocks noGrp="1"/>
          </p:cNvSpPr>
          <p:nvPr>
            <p:ph type="body" sz="quarter" idx="12"/>
          </p:nvPr>
        </p:nvSpPr>
        <p:spPr>
          <a:xfrm>
            <a:off x="479423" y="1808163"/>
            <a:ext cx="11233151" cy="587375"/>
          </a:xfrm>
        </p:spPr>
        <p:txBody>
          <a:bodyPr/>
          <a:lstStyle/>
          <a:p>
            <a:r>
              <a:rPr lang="de-CH" dirty="0"/>
              <a:t>Background II</a:t>
            </a:r>
          </a:p>
        </p:txBody>
      </p:sp>
      <p:sp>
        <p:nvSpPr>
          <p:cNvPr id="8" name="Footer Placeholder 7">
            <a:extLst>
              <a:ext uri="{FF2B5EF4-FFF2-40B4-BE49-F238E27FC236}">
                <a16:creationId xmlns:a16="http://schemas.microsoft.com/office/drawing/2014/main" id="{C63B4155-505A-6B19-FB81-7D438F650F6D}"/>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7729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414542C-4BFE-BE5E-79F1-5FE6C319A78B}"/>
              </a:ext>
            </a:extLst>
          </p:cNvPr>
          <p:cNvGraphicFramePr>
            <a:graphicFrameLocks noChangeAspect="1"/>
          </p:cNvGraphicFramePr>
          <p:nvPr>
            <p:custDataLst>
              <p:tags r:id="rId1"/>
            </p:custDataLst>
            <p:extLst>
              <p:ext uri="{D42A27DB-BD31-4B8C-83A1-F6EECF244321}">
                <p14:modId xmlns:p14="http://schemas.microsoft.com/office/powerpoint/2010/main" val="32833886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414542C-4BFE-BE5E-79F1-5FE6C319A7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8DC932-BD0F-4F19-0519-71A295C00B19}"/>
              </a:ext>
            </a:extLst>
          </p:cNvPr>
          <p:cNvSpPr>
            <a:spLocks noGrp="1"/>
          </p:cNvSpPr>
          <p:nvPr>
            <p:ph type="title"/>
          </p:nvPr>
        </p:nvSpPr>
        <p:spPr/>
        <p:txBody>
          <a:bodyPr vert="horz"/>
          <a:lstStyle/>
          <a:p>
            <a:r>
              <a:rPr lang="en-US" dirty="0"/>
              <a:t>Legal framework for a resource-efficient circular economy </a:t>
            </a:r>
            <a:r>
              <a:rPr lang="de-CH" dirty="0"/>
              <a:t>– </a:t>
            </a:r>
            <a:r>
              <a:rPr lang="de-CH" dirty="0" err="1"/>
              <a:t>Aim</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E40B9121-EC20-6D09-18BE-C41425A8AA1C}"/>
              </a:ext>
            </a:extLst>
          </p:cNvPr>
          <p:cNvSpPr>
            <a:spLocks noGrp="1"/>
          </p:cNvSpPr>
          <p:nvPr>
            <p:ph type="sldNum" sz="quarter" idx="14"/>
          </p:nvPr>
        </p:nvSpPr>
        <p:spPr/>
        <p:txBody>
          <a:bodyPr/>
          <a:lstStyle/>
          <a:p>
            <a:fld id="{476BE59D-4918-439E-9CBF-5840B2847889}" type="slidenum">
              <a:rPr lang="de-CH" smtClean="0"/>
              <a:pPr/>
              <a:t>12</a:t>
            </a:fld>
            <a:endParaRPr lang="de-CH" dirty="0"/>
          </a:p>
        </p:txBody>
      </p:sp>
      <p:pic>
        <p:nvPicPr>
          <p:cNvPr id="9" name="Picture Placeholder 8">
            <a:extLst>
              <a:ext uri="{FF2B5EF4-FFF2-40B4-BE49-F238E27FC236}">
                <a16:creationId xmlns:a16="http://schemas.microsoft.com/office/drawing/2014/main" id="{FFEA43D9-6583-7A2D-7030-2117E1C8A4A6}"/>
              </a:ext>
            </a:extLst>
          </p:cNvPr>
          <p:cNvPicPr>
            <a:picLocks noGrp="1" noChangeAspect="1"/>
          </p:cNvPicPr>
          <p:nvPr>
            <p:ph type="pic" sz="quarter" idx="10"/>
          </p:nvPr>
        </p:nvPicPr>
        <p:blipFill>
          <a:blip r:embed="rId5"/>
          <a:srcRect l="2419" r="2419"/>
          <a:stretch>
            <a:fillRect/>
          </a:stretch>
        </p:blipFill>
        <p:spPr>
          <a:xfrm>
            <a:off x="6173788" y="1808163"/>
            <a:ext cx="6018212" cy="4213225"/>
          </a:xfrm>
          <a:prstGeom prst="rect">
            <a:avLst/>
          </a:prstGeom>
        </p:spPr>
      </p:pic>
      <p:sp>
        <p:nvSpPr>
          <p:cNvPr id="5" name="Text Placeholder 4">
            <a:extLst>
              <a:ext uri="{FF2B5EF4-FFF2-40B4-BE49-F238E27FC236}">
                <a16:creationId xmlns:a16="http://schemas.microsoft.com/office/drawing/2014/main" id="{7F78FC96-CF44-CE2A-BD56-2D7740F1BBB0}"/>
              </a:ext>
            </a:extLst>
          </p:cNvPr>
          <p:cNvSpPr>
            <a:spLocks noGrp="1"/>
          </p:cNvSpPr>
          <p:nvPr>
            <p:ph type="body" sz="quarter" idx="15"/>
          </p:nvPr>
        </p:nvSpPr>
        <p:spPr/>
        <p:txBody>
          <a:bodyPr/>
          <a:lstStyle/>
          <a:p>
            <a:endParaRPr lang="de-CH"/>
          </a:p>
        </p:txBody>
      </p:sp>
      <p:sp>
        <p:nvSpPr>
          <p:cNvPr id="6" name="Text Placeholder 5">
            <a:extLst>
              <a:ext uri="{FF2B5EF4-FFF2-40B4-BE49-F238E27FC236}">
                <a16:creationId xmlns:a16="http://schemas.microsoft.com/office/drawing/2014/main" id="{04E2FD6F-9B22-1F3C-6C01-F8E5BD3B5DD5}"/>
              </a:ext>
            </a:extLst>
          </p:cNvPr>
          <p:cNvSpPr>
            <a:spLocks noGrp="1"/>
          </p:cNvSpPr>
          <p:nvPr>
            <p:ph type="body" sz="quarter" idx="13"/>
          </p:nvPr>
        </p:nvSpPr>
        <p:spPr>
          <a:xfrm>
            <a:off x="479425" y="2565400"/>
            <a:ext cx="5308815" cy="3455988"/>
          </a:xfrm>
        </p:spPr>
        <p:txBody>
          <a:bodyPr/>
          <a:lstStyle/>
          <a:p>
            <a:r>
              <a:rPr lang="en-US" dirty="0"/>
              <a:t>The goals are to </a:t>
            </a:r>
            <a:r>
              <a:rPr lang="en-US" b="1" dirty="0"/>
              <a:t>develop concrete legal measures </a:t>
            </a:r>
            <a:r>
              <a:rPr lang="en-US" dirty="0"/>
              <a:t>to support ongoing projects aimed at </a:t>
            </a:r>
            <a:r>
              <a:rPr lang="en-US" b="1" dirty="0"/>
              <a:t>preventing “food waste” </a:t>
            </a:r>
            <a:r>
              <a:rPr lang="en-US" dirty="0"/>
              <a:t>and </a:t>
            </a:r>
            <a:r>
              <a:rPr lang="en-US" b="1" dirty="0"/>
              <a:t>promoting repairs.</a:t>
            </a:r>
          </a:p>
          <a:p>
            <a:r>
              <a:rPr lang="en-US" dirty="0"/>
              <a:t>In addition, we seek to create incentives for </a:t>
            </a:r>
            <a:r>
              <a:rPr lang="en-US" b="1" dirty="0"/>
              <a:t>industry, manufacturers, </a:t>
            </a:r>
            <a:r>
              <a:rPr lang="en-US" dirty="0"/>
              <a:t>and </a:t>
            </a:r>
            <a:r>
              <a:rPr lang="en-US" b="1" dirty="0"/>
              <a:t>consumers</a:t>
            </a:r>
            <a:r>
              <a:rPr lang="en-US" dirty="0"/>
              <a:t> to design goods to be more durable and to use them more carefully, as well as to label food products effectively in order to ensure the best possible use.</a:t>
            </a:r>
          </a:p>
          <a:p>
            <a:endParaRPr lang="de-CH" dirty="0"/>
          </a:p>
        </p:txBody>
      </p:sp>
      <p:sp>
        <p:nvSpPr>
          <p:cNvPr id="7" name="Text Placeholder 6">
            <a:extLst>
              <a:ext uri="{FF2B5EF4-FFF2-40B4-BE49-F238E27FC236}">
                <a16:creationId xmlns:a16="http://schemas.microsoft.com/office/drawing/2014/main" id="{F2394980-5E80-89C1-7806-5FC36B7CFF4F}"/>
              </a:ext>
            </a:extLst>
          </p:cNvPr>
          <p:cNvSpPr>
            <a:spLocks noGrp="1"/>
          </p:cNvSpPr>
          <p:nvPr>
            <p:ph type="body" sz="quarter" idx="12"/>
          </p:nvPr>
        </p:nvSpPr>
        <p:spPr>
          <a:xfrm>
            <a:off x="479424" y="1808163"/>
            <a:ext cx="5694902"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B115FC2B-4836-78B7-D596-7DB725C723EB}"/>
              </a:ext>
            </a:extLst>
          </p:cNvPr>
          <p:cNvSpPr>
            <a:spLocks noGrp="1"/>
          </p:cNvSpPr>
          <p:nvPr>
            <p:ph type="ftr" sz="quarter" idx="16"/>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06470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CBF1022-13B5-A16C-7B80-92B0DAFCD194}"/>
              </a:ext>
            </a:extLst>
          </p:cNvPr>
          <p:cNvGraphicFramePr>
            <a:graphicFrameLocks noChangeAspect="1"/>
          </p:cNvGraphicFramePr>
          <p:nvPr>
            <p:custDataLst>
              <p:tags r:id="rId1"/>
            </p:custDataLst>
            <p:extLst>
              <p:ext uri="{D42A27DB-BD31-4B8C-83A1-F6EECF244321}">
                <p14:modId xmlns:p14="http://schemas.microsoft.com/office/powerpoint/2010/main" val="36389801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2CBF1022-13B5-A16C-7B80-92B0DAFCD19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61E37D8-D9DB-DFD2-21E9-2E92C31EF103}"/>
              </a:ext>
            </a:extLst>
          </p:cNvPr>
          <p:cNvSpPr>
            <a:spLocks noGrp="1"/>
          </p:cNvSpPr>
          <p:nvPr>
            <p:ph type="title"/>
          </p:nvPr>
        </p:nvSpPr>
        <p:spPr/>
        <p:txBody>
          <a:bodyPr vert="horz"/>
          <a:lstStyle/>
          <a:p>
            <a:r>
              <a:rPr lang="en-US" dirty="0"/>
              <a:t>Legal framework for a resource-efficient circular economy </a:t>
            </a:r>
            <a:r>
              <a:rPr lang="de-CH" dirty="0"/>
              <a:t>– </a:t>
            </a:r>
            <a:r>
              <a:rPr lang="de-CH" dirty="0" err="1"/>
              <a:t>Results</a:t>
            </a:r>
            <a:br>
              <a:rPr lang="de-CH" b="1" dirty="0">
                <a:solidFill>
                  <a:srgbClr val="D28D0D"/>
                </a:solidFill>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7C91609D-DCE3-2FCF-8554-5910A05F02B3}"/>
              </a:ext>
            </a:extLst>
          </p:cNvPr>
          <p:cNvSpPr>
            <a:spLocks noGrp="1"/>
          </p:cNvSpPr>
          <p:nvPr>
            <p:ph type="body" sz="quarter" idx="13"/>
          </p:nvPr>
        </p:nvSpPr>
        <p:spPr/>
        <p:txBody>
          <a:bodyPr/>
          <a:lstStyle/>
          <a:p>
            <a:r>
              <a:rPr lang="en-US" dirty="0"/>
              <a:t>Both parts of the project—food waste and repair—share certain research questions that require a combined analysis, such as </a:t>
            </a:r>
            <a:r>
              <a:rPr lang="en-US" dirty="0">
                <a:solidFill>
                  <a:srgbClr val="83D0F5"/>
                </a:solidFill>
              </a:rPr>
              <a:t>issues of consumer behavior, warranties, labeling, consumer information, and legal actions by consumer organizations</a:t>
            </a:r>
            <a:r>
              <a:rPr lang="en-US" dirty="0"/>
              <a:t>.</a:t>
            </a:r>
          </a:p>
          <a:p>
            <a:r>
              <a:rPr lang="en-US" dirty="0"/>
              <a:t>Therefore, a common approach is applied to both parts:</a:t>
            </a:r>
          </a:p>
          <a:p>
            <a:pPr lvl="1">
              <a:buFont typeface="Wingdings" pitchFamily="2" charset="2"/>
              <a:buChar char="§"/>
            </a:pPr>
            <a:r>
              <a:rPr lang="en-US" dirty="0"/>
              <a:t>development of the legal framework</a:t>
            </a:r>
          </a:p>
          <a:p>
            <a:pPr lvl="1">
              <a:buFont typeface="Wingdings" pitchFamily="2" charset="2"/>
              <a:buChar char="§"/>
            </a:pPr>
            <a:r>
              <a:rPr lang="en-US" dirty="0"/>
              <a:t>examination of practical issues with stakeholders</a:t>
            </a:r>
          </a:p>
          <a:p>
            <a:pPr lvl="1">
              <a:buFont typeface="Wingdings" pitchFamily="2" charset="2"/>
              <a:buChar char="§"/>
            </a:pPr>
            <a:r>
              <a:rPr lang="en-US" dirty="0"/>
              <a:t>identification of legal questions</a:t>
            </a:r>
          </a:p>
          <a:p>
            <a:pPr lvl="1">
              <a:buFont typeface="Wingdings" pitchFamily="2" charset="2"/>
              <a:buChar char="§"/>
            </a:pPr>
            <a:r>
              <a:rPr lang="en-US" dirty="0"/>
              <a:t>legal analyses of selected measures</a:t>
            </a:r>
          </a:p>
          <a:p>
            <a:pPr lvl="1">
              <a:buFont typeface="Wingdings" pitchFamily="2" charset="2"/>
              <a:buChar char="§"/>
            </a:pPr>
            <a:r>
              <a:rPr lang="en-US" dirty="0"/>
              <a:t>proposals for practice, such as regulations or industry agreements</a:t>
            </a:r>
          </a:p>
          <a:p>
            <a:endParaRPr lang="de-CH" dirty="0"/>
          </a:p>
        </p:txBody>
      </p:sp>
      <p:sp>
        <p:nvSpPr>
          <p:cNvPr id="4" name="Slide Number Placeholder 3">
            <a:extLst>
              <a:ext uri="{FF2B5EF4-FFF2-40B4-BE49-F238E27FC236}">
                <a16:creationId xmlns:a16="http://schemas.microsoft.com/office/drawing/2014/main" id="{0A4CBD99-E779-D7F6-ABC3-046FB5FC5625}"/>
              </a:ext>
            </a:extLst>
          </p:cNvPr>
          <p:cNvSpPr>
            <a:spLocks noGrp="1"/>
          </p:cNvSpPr>
          <p:nvPr>
            <p:ph type="sldNum" sz="quarter" idx="14"/>
          </p:nvPr>
        </p:nvSpPr>
        <p:spPr/>
        <p:txBody>
          <a:bodyPr/>
          <a:lstStyle/>
          <a:p>
            <a:fld id="{476BE59D-4918-439E-9CBF-5840B2847889}" type="slidenum">
              <a:rPr lang="de-CH" smtClean="0"/>
              <a:pPr/>
              <a:t>13</a:t>
            </a:fld>
            <a:endParaRPr lang="de-CH" dirty="0"/>
          </a:p>
        </p:txBody>
      </p:sp>
      <p:sp>
        <p:nvSpPr>
          <p:cNvPr id="5" name="Footer Placeholder 4">
            <a:extLst>
              <a:ext uri="{FF2B5EF4-FFF2-40B4-BE49-F238E27FC236}">
                <a16:creationId xmlns:a16="http://schemas.microsoft.com/office/drawing/2014/main" id="{5BB48C36-386F-623F-68C7-E182679BE2D4}"/>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13978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a:xfrm>
            <a:off x="479425" y="476250"/>
            <a:ext cx="6205855" cy="1111694"/>
          </a:xfrm>
        </p:spPr>
        <p:txBody>
          <a:bodyPr/>
          <a:lstStyle/>
          <a:p>
            <a:r>
              <a:rPr lang="de-CH" dirty="0" err="1"/>
              <a:t>Voluntary</a:t>
            </a:r>
            <a:r>
              <a:rPr lang="de-CH" dirty="0"/>
              <a:t> </a:t>
            </a:r>
            <a:r>
              <a:rPr lang="de-CH" dirty="0" err="1"/>
              <a:t>corporate</a:t>
            </a:r>
            <a:r>
              <a:rPr lang="de-CH" dirty="0"/>
              <a:t> environmental initiatives</a:t>
            </a:r>
            <a:br>
              <a:rPr lang="de-CH" b="1" dirty="0"/>
            </a:br>
            <a:br>
              <a:rPr lang="de-CH" b="1" i="0" dirty="0">
                <a:solidFill>
                  <a:srgbClr val="D28D0D"/>
                </a:solidFill>
                <a:effectLst/>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a:xfrm>
            <a:off x="479425" y="1808163"/>
            <a:ext cx="6205855" cy="4213225"/>
          </a:xfrm>
        </p:spPr>
        <p:txBody>
          <a:bodyPr/>
          <a:lstStyle/>
          <a:p>
            <a:pPr marL="0" indent="0">
              <a:buNone/>
            </a:pPr>
            <a:r>
              <a:rPr lang="de-CH" dirty="0"/>
              <a:t>«</a:t>
            </a:r>
            <a:r>
              <a:rPr lang="en-US" dirty="0"/>
              <a:t>This project examined the policy options available to </a:t>
            </a:r>
            <a:r>
              <a:rPr lang="en-US" b="1" dirty="0"/>
              <a:t>democratic decision-makers </a:t>
            </a:r>
            <a:r>
              <a:rPr lang="en-US" dirty="0"/>
              <a:t>in the Global North (especially in Switzerland) with regard to </a:t>
            </a:r>
            <a:r>
              <a:rPr lang="en-US" b="1" dirty="0"/>
              <a:t>‘green’ economic initiatives and activities</a:t>
            </a:r>
            <a:r>
              <a:rPr lang="en-US" dirty="0"/>
              <a:t>.</a:t>
            </a:r>
            <a:r>
              <a:rPr lang="de-CH" dirty="0"/>
              <a:t> </a:t>
            </a:r>
            <a:r>
              <a:rPr lang="en-US" dirty="0"/>
              <a:t>Our primary focus was on public opinion toward </a:t>
            </a:r>
            <a:r>
              <a:rPr lang="en-US" b="1" dirty="0"/>
              <a:t>private-sector environmental initiatives</a:t>
            </a:r>
            <a:r>
              <a:rPr lang="en-US" dirty="0"/>
              <a:t> during the transition to a sustainable economy.</a:t>
            </a:r>
            <a:r>
              <a:rPr lang="de-CH" dirty="0"/>
              <a:t>»</a:t>
            </a:r>
          </a:p>
          <a:p>
            <a:pPr marL="0" indent="0">
              <a:buNone/>
            </a:pPr>
            <a:endParaRPr lang="en-US" dirty="0"/>
          </a:p>
          <a:p>
            <a:pPr marL="0" indent="0">
              <a:buNone/>
            </a:pPr>
            <a:endParaRPr lang="de-CH" dirty="0"/>
          </a:p>
          <a:p>
            <a:pPr algn="r"/>
            <a:r>
              <a:rPr lang="de-CH" dirty="0"/>
              <a:t>Prof. Dr. Thomas Bernauer, Project </a:t>
            </a:r>
            <a:r>
              <a:rPr lang="de-CH" dirty="0" err="1"/>
              <a:t>lead</a:t>
            </a:r>
            <a:r>
              <a:rPr lang="de-CH" dirty="0"/>
              <a:t>, </a:t>
            </a:r>
            <a:r>
              <a:rPr lang="de-CH" dirty="0" err="1"/>
              <a:t>Voluntary</a:t>
            </a:r>
            <a:r>
              <a:rPr lang="de-CH" dirty="0"/>
              <a:t> </a:t>
            </a:r>
            <a:r>
              <a:rPr lang="de-CH" dirty="0" err="1"/>
              <a:t>corporate</a:t>
            </a:r>
            <a:r>
              <a:rPr lang="de-CH" dirty="0"/>
              <a:t> environmental initiatives</a:t>
            </a:r>
            <a:br>
              <a:rPr lang="de-CH" dirty="0"/>
            </a:br>
            <a:endParaRPr lang="de-CH" dirty="0"/>
          </a:p>
          <a:p>
            <a:pPr marL="0" indent="0">
              <a:buNone/>
            </a:pPr>
            <a:br>
              <a:rPr lang="de-CH" dirty="0"/>
            </a:br>
            <a:endParaRPr lang="de-CH"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14</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11" name="Picture 10" descr="A globe in a plastic bag&#10;&#10;AI-generated content may be incorrect.">
            <a:extLst>
              <a:ext uri="{FF2B5EF4-FFF2-40B4-BE49-F238E27FC236}">
                <a16:creationId xmlns:a16="http://schemas.microsoft.com/office/drawing/2014/main" id="{311AF391-39E9-D38E-6743-EA0064685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450" y="0"/>
            <a:ext cx="5076550" cy="6858000"/>
          </a:xfrm>
          <a:prstGeom prst="rect">
            <a:avLst/>
          </a:prstGeom>
        </p:spPr>
      </p:pic>
    </p:spTree>
    <p:extLst>
      <p:ext uri="{BB962C8B-B14F-4D97-AF65-F5344CB8AC3E}">
        <p14:creationId xmlns:p14="http://schemas.microsoft.com/office/powerpoint/2010/main" val="135233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F01F-939C-6F37-2762-CA0C914D2C96}"/>
              </a:ext>
            </a:extLst>
          </p:cNvPr>
          <p:cNvSpPr>
            <a:spLocks noGrp="1"/>
          </p:cNvSpPr>
          <p:nvPr>
            <p:ph type="title"/>
          </p:nvPr>
        </p:nvSpPr>
        <p:spPr/>
        <p:txBody>
          <a:bodyPr/>
          <a:lstStyle/>
          <a:p>
            <a:r>
              <a:rPr lang="de-CH" dirty="0" err="1"/>
              <a:t>Voluntary</a:t>
            </a:r>
            <a:r>
              <a:rPr lang="de-CH" dirty="0"/>
              <a:t> </a:t>
            </a:r>
            <a:r>
              <a:rPr lang="de-CH" dirty="0" err="1"/>
              <a:t>corporate</a:t>
            </a:r>
            <a:r>
              <a:rPr lang="de-CH" dirty="0"/>
              <a:t> environmental initiatives - </a:t>
            </a:r>
            <a:r>
              <a:rPr lang="de-CH" dirty="0" err="1"/>
              <a:t>Assignments</a:t>
            </a:r>
            <a:endParaRPr lang="de-CH" dirty="0"/>
          </a:p>
        </p:txBody>
      </p:sp>
      <p:sp>
        <p:nvSpPr>
          <p:cNvPr id="3" name="Text Placeholder 2">
            <a:extLst>
              <a:ext uri="{FF2B5EF4-FFF2-40B4-BE49-F238E27FC236}">
                <a16:creationId xmlns:a16="http://schemas.microsoft.com/office/drawing/2014/main" id="{6D9E0B57-C903-9461-E5D0-DEFC6F4BAD0B}"/>
              </a:ext>
            </a:extLst>
          </p:cNvPr>
          <p:cNvSpPr>
            <a:spLocks noGrp="1"/>
          </p:cNvSpPr>
          <p:nvPr>
            <p:ph type="body" sz="quarter" idx="13"/>
          </p:nvPr>
        </p:nvSpPr>
        <p:spPr/>
        <p:txBody>
          <a:bodyPr/>
          <a:lstStyle/>
          <a:p>
            <a:pPr marL="342900" indent="-342900">
              <a:buFont typeface="+mj-lt"/>
              <a:buAutoNum type="arabicPeriod"/>
            </a:pPr>
            <a:r>
              <a:rPr lang="en-US" dirty="0"/>
              <a:t>What </a:t>
            </a:r>
            <a:r>
              <a:rPr lang="en-US" b="1" dirty="0"/>
              <a:t>impacts</a:t>
            </a:r>
            <a:r>
              <a:rPr lang="en-US" dirty="0"/>
              <a:t> does </a:t>
            </a:r>
            <a:r>
              <a:rPr lang="en-US" b="1" dirty="0"/>
              <a:t>trade liberalization </a:t>
            </a:r>
            <a:r>
              <a:rPr lang="en-US" dirty="0"/>
              <a:t>have on the </a:t>
            </a:r>
            <a:r>
              <a:rPr lang="en-US" b="1" dirty="0"/>
              <a:t>environment</a:t>
            </a:r>
            <a:r>
              <a:rPr lang="en-US" dirty="0"/>
              <a:t>?</a:t>
            </a:r>
          </a:p>
          <a:p>
            <a:pPr marL="342900" indent="-342900">
              <a:buFont typeface="+mj-lt"/>
              <a:buAutoNum type="arabicPeriod"/>
            </a:pPr>
            <a:r>
              <a:rPr lang="en-US" dirty="0"/>
              <a:t>How can voluntary </a:t>
            </a:r>
            <a:r>
              <a:rPr lang="en-US" b="1" dirty="0"/>
              <a:t>environmental initiatives </a:t>
            </a:r>
            <a:r>
              <a:rPr lang="en-US" dirty="0"/>
              <a:t>by the </a:t>
            </a:r>
            <a:r>
              <a:rPr lang="en-US" b="1" dirty="0"/>
              <a:t>private sector </a:t>
            </a:r>
            <a:r>
              <a:rPr lang="en-US" dirty="0"/>
              <a:t>be promoted?</a:t>
            </a:r>
          </a:p>
          <a:p>
            <a:pPr marL="342900" indent="-342900">
              <a:buFont typeface="+mj-lt"/>
              <a:buAutoNum type="arabicPeriod"/>
            </a:pPr>
            <a:r>
              <a:rPr lang="en-US" dirty="0"/>
              <a:t>Which factors influence the </a:t>
            </a:r>
            <a:r>
              <a:rPr lang="en-US" b="1" dirty="0"/>
              <a:t>acceptance of government regulation</a:t>
            </a:r>
            <a:r>
              <a:rPr lang="en-US" dirty="0"/>
              <a:t>?</a:t>
            </a:r>
          </a:p>
          <a:p>
            <a:pPr marL="342900" indent="-342900">
              <a:buFont typeface="+mj-lt"/>
              <a:buAutoNum type="arabicPeriod"/>
            </a:pPr>
            <a:r>
              <a:rPr lang="en-US" dirty="0"/>
              <a:t>What does </a:t>
            </a:r>
            <a:r>
              <a:rPr lang="en-US" b="1" dirty="0"/>
              <a:t>“hybrid governance</a:t>
            </a:r>
            <a:r>
              <a:rPr lang="en-US" dirty="0"/>
              <a:t>” mean?</a:t>
            </a:r>
          </a:p>
          <a:p>
            <a:pPr marL="342900" indent="-342900">
              <a:buFont typeface="+mj-lt"/>
              <a:buAutoNum type="arabicPeriod"/>
            </a:pPr>
            <a:r>
              <a:rPr lang="en-US" dirty="0"/>
              <a:t>How can </a:t>
            </a:r>
            <a:r>
              <a:rPr lang="en-US" b="1" dirty="0"/>
              <a:t>“greenwashing” </a:t>
            </a:r>
            <a:r>
              <a:rPr lang="en-US" dirty="0"/>
              <a:t>be </a:t>
            </a:r>
            <a:r>
              <a:rPr lang="en-US" b="1" dirty="0"/>
              <a:t>prevented</a:t>
            </a:r>
            <a:r>
              <a:rPr lang="en-US" dirty="0"/>
              <a:t>?</a:t>
            </a:r>
          </a:p>
          <a:p>
            <a:pPr marL="342900" indent="-342900">
              <a:buFont typeface="+mj-lt"/>
              <a:buAutoNum type="arabicPeriod"/>
            </a:pPr>
            <a:r>
              <a:rPr lang="en-US" dirty="0"/>
              <a:t>Why is an environmental policy focused solely on Switzerland problematic?</a:t>
            </a:r>
            <a:endParaRPr lang="de-CH" dirty="0"/>
          </a:p>
          <a:p>
            <a:endParaRPr lang="de-CH"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Source </a:t>
            </a:r>
            <a:r>
              <a:rPr lang="de-CH" b="1" dirty="0" err="1"/>
              <a:t>of</a:t>
            </a:r>
            <a:r>
              <a:rPr lang="de-CH" b="1" dirty="0"/>
              <a:t> </a:t>
            </a:r>
            <a:r>
              <a:rPr lang="de-CH" b="1" dirty="0" err="1"/>
              <a:t>knowledge</a:t>
            </a:r>
            <a:r>
              <a:rPr lang="de-CH" b="1" dirty="0"/>
              <a:t>:</a:t>
            </a:r>
          </a:p>
          <a:p>
            <a:pPr marL="0" indent="0">
              <a:buNone/>
            </a:pPr>
            <a:r>
              <a:rPr lang="en-US" dirty="0">
                <a:hlinkClick r:id="rId2"/>
              </a:rPr>
              <a:t>Public Acceptance of Voluntary Corporate Sustainability Measures (Policy Brief)</a:t>
            </a:r>
            <a:endParaRPr lang="de-CH" dirty="0"/>
          </a:p>
        </p:txBody>
      </p:sp>
      <p:sp>
        <p:nvSpPr>
          <p:cNvPr id="4" name="Slide Number Placeholder 3">
            <a:extLst>
              <a:ext uri="{FF2B5EF4-FFF2-40B4-BE49-F238E27FC236}">
                <a16:creationId xmlns:a16="http://schemas.microsoft.com/office/drawing/2014/main" id="{92704372-10D7-6051-F401-65E2F9EA7212}"/>
              </a:ext>
            </a:extLst>
          </p:cNvPr>
          <p:cNvSpPr>
            <a:spLocks noGrp="1"/>
          </p:cNvSpPr>
          <p:nvPr>
            <p:ph type="sldNum" sz="quarter" idx="14"/>
          </p:nvPr>
        </p:nvSpPr>
        <p:spPr/>
        <p:txBody>
          <a:bodyPr/>
          <a:lstStyle/>
          <a:p>
            <a:fld id="{476BE59D-4918-439E-9CBF-5840B2847889}" type="slidenum">
              <a:rPr lang="de-CH" smtClean="0"/>
              <a:pPr/>
              <a:t>15</a:t>
            </a:fld>
            <a:endParaRPr lang="de-CH" dirty="0"/>
          </a:p>
        </p:txBody>
      </p:sp>
      <p:sp>
        <p:nvSpPr>
          <p:cNvPr id="5" name="Footer Placeholder 4">
            <a:extLst>
              <a:ext uri="{FF2B5EF4-FFF2-40B4-BE49-F238E27FC236}">
                <a16:creationId xmlns:a16="http://schemas.microsoft.com/office/drawing/2014/main" id="{9778C003-CC26-1634-E443-A22A1A64C54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030322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FE6A277-7E43-3675-9718-64445D02B093}"/>
              </a:ext>
            </a:extLst>
          </p:cNvPr>
          <p:cNvGraphicFramePr>
            <a:graphicFrameLocks noChangeAspect="1"/>
          </p:cNvGraphicFramePr>
          <p:nvPr>
            <p:custDataLst>
              <p:tags r:id="rId1"/>
            </p:custDataLst>
            <p:extLst>
              <p:ext uri="{D42A27DB-BD31-4B8C-83A1-F6EECF244321}">
                <p14:modId xmlns:p14="http://schemas.microsoft.com/office/powerpoint/2010/main" val="21929760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9FE6A277-7E43-3675-9718-64445D02B09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7CAFA1-30A6-4C1C-73C9-4C0D2F5D04BF}"/>
              </a:ext>
            </a:extLst>
          </p:cNvPr>
          <p:cNvSpPr>
            <a:spLocks noGrp="1"/>
          </p:cNvSpPr>
          <p:nvPr>
            <p:ph type="title"/>
          </p:nvPr>
        </p:nvSpPr>
        <p:spPr/>
        <p:txBody>
          <a:bodyPr vert="horz"/>
          <a:lstStyle/>
          <a:p>
            <a:r>
              <a:rPr lang="de-CH" dirty="0" err="1"/>
              <a:t>Voluntary</a:t>
            </a:r>
            <a:r>
              <a:rPr lang="de-CH" dirty="0"/>
              <a:t> </a:t>
            </a:r>
            <a:r>
              <a:rPr lang="de-CH" dirty="0" err="1"/>
              <a:t>corporate</a:t>
            </a:r>
            <a:r>
              <a:rPr lang="de-CH" dirty="0"/>
              <a:t> environmental initiatives – Background</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94A77A78-F9F5-4BED-6B28-4B8CCC1EEEEB}"/>
              </a:ext>
            </a:extLst>
          </p:cNvPr>
          <p:cNvSpPr>
            <a:spLocks noGrp="1"/>
          </p:cNvSpPr>
          <p:nvPr>
            <p:ph type="sldNum" sz="quarter" idx="14"/>
          </p:nvPr>
        </p:nvSpPr>
        <p:spPr/>
        <p:txBody>
          <a:bodyPr/>
          <a:lstStyle/>
          <a:p>
            <a:fld id="{476BE59D-4918-439E-9CBF-5840B2847889}" type="slidenum">
              <a:rPr lang="de-CH" smtClean="0"/>
              <a:pPr/>
              <a:t>16</a:t>
            </a:fld>
            <a:endParaRPr lang="de-CH" dirty="0"/>
          </a:p>
        </p:txBody>
      </p:sp>
      <p:sp>
        <p:nvSpPr>
          <p:cNvPr id="4" name="Text Placeholder 3">
            <a:extLst>
              <a:ext uri="{FF2B5EF4-FFF2-40B4-BE49-F238E27FC236}">
                <a16:creationId xmlns:a16="http://schemas.microsoft.com/office/drawing/2014/main" id="{5846B3CD-4C8C-B16D-7D46-D707ACFA4A69}"/>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18401B45-62AA-A2CA-F448-25ECC01AC92E}"/>
              </a:ext>
            </a:extLst>
          </p:cNvPr>
          <p:cNvSpPr>
            <a:spLocks noGrp="1"/>
          </p:cNvSpPr>
          <p:nvPr>
            <p:ph type="body" sz="quarter" idx="13"/>
          </p:nvPr>
        </p:nvSpPr>
        <p:spPr>
          <a:xfrm>
            <a:off x="479425" y="2565400"/>
            <a:ext cx="11233149" cy="3455988"/>
          </a:xfrm>
        </p:spPr>
        <p:txBody>
          <a:bodyPr/>
          <a:lstStyle/>
          <a:p>
            <a:r>
              <a:rPr lang="en-US" dirty="0"/>
              <a:t>Political decision-makers can intervene at many points and have a wide array of policy instruments at their disposal to reduce the environmental impacts of economic activity. Their success depends to a large extent on how they address the following two questions:</a:t>
            </a:r>
          </a:p>
          <a:p>
            <a:pPr marL="342900" indent="-342900">
              <a:buFont typeface="+mj-lt"/>
              <a:buAutoNum type="arabicPeriod"/>
            </a:pPr>
            <a:r>
              <a:rPr lang="en-US" dirty="0"/>
              <a:t>How can policymakers deal with the </a:t>
            </a:r>
            <a:r>
              <a:rPr lang="en-US" b="1" dirty="0"/>
              <a:t>geographic dispersion </a:t>
            </a:r>
            <a:r>
              <a:rPr lang="en-US" dirty="0"/>
              <a:t>of </a:t>
            </a:r>
            <a:r>
              <a:rPr lang="en-US" b="1" dirty="0"/>
              <a:t>environmental impacts </a:t>
            </a:r>
            <a:r>
              <a:rPr lang="en-US" dirty="0"/>
              <a:t>through </a:t>
            </a:r>
            <a:r>
              <a:rPr lang="en-US" b="1" dirty="0"/>
              <a:t>trade</a:t>
            </a:r>
            <a:r>
              <a:rPr lang="en-US" dirty="0"/>
              <a:t> and </a:t>
            </a:r>
            <a:r>
              <a:rPr lang="en-US" b="1" dirty="0"/>
              <a:t>corporate supply chains</a:t>
            </a:r>
            <a:r>
              <a:rPr lang="en-US" dirty="0"/>
              <a:t>?</a:t>
            </a:r>
          </a:p>
          <a:p>
            <a:pPr marL="342900" indent="-342900">
              <a:buFont typeface="+mj-lt"/>
              <a:buAutoNum type="arabicPeriod"/>
            </a:pPr>
            <a:r>
              <a:rPr lang="en-US" dirty="0"/>
              <a:t>To what extent can they </a:t>
            </a:r>
            <a:r>
              <a:rPr lang="en-US" b="1" dirty="0"/>
              <a:t>restrict</a:t>
            </a:r>
            <a:r>
              <a:rPr lang="en-US" dirty="0"/>
              <a:t> or regulate companies’ efforts to </a:t>
            </a:r>
            <a:r>
              <a:rPr lang="en-US" b="1" dirty="0"/>
              <a:t>reduce environmental impacts </a:t>
            </a:r>
            <a:r>
              <a:rPr lang="en-US" dirty="0"/>
              <a:t>while taking </a:t>
            </a:r>
            <a:r>
              <a:rPr lang="en-US" b="1" dirty="0"/>
              <a:t>public opinion </a:t>
            </a:r>
            <a:r>
              <a:rPr lang="en-US" dirty="0"/>
              <a:t>into account?</a:t>
            </a:r>
          </a:p>
          <a:p>
            <a:endParaRPr lang="de-CH" dirty="0"/>
          </a:p>
        </p:txBody>
      </p:sp>
      <p:sp>
        <p:nvSpPr>
          <p:cNvPr id="6" name="Text Placeholder 5">
            <a:extLst>
              <a:ext uri="{FF2B5EF4-FFF2-40B4-BE49-F238E27FC236}">
                <a16:creationId xmlns:a16="http://schemas.microsoft.com/office/drawing/2014/main" id="{D7DA94DE-FC99-EB66-80D3-F15FC98B4727}"/>
              </a:ext>
            </a:extLst>
          </p:cNvPr>
          <p:cNvSpPr>
            <a:spLocks noGrp="1"/>
          </p:cNvSpPr>
          <p:nvPr>
            <p:ph type="body" sz="quarter" idx="12"/>
          </p:nvPr>
        </p:nvSpPr>
        <p:spPr>
          <a:xfrm>
            <a:off x="479424" y="1808163"/>
            <a:ext cx="11233152" cy="587375"/>
          </a:xfrm>
        </p:spPr>
        <p:txBody>
          <a:bodyPr/>
          <a:lstStyle/>
          <a:p>
            <a:r>
              <a:rPr lang="de-CH" dirty="0"/>
              <a:t>Background</a:t>
            </a:r>
          </a:p>
        </p:txBody>
      </p:sp>
      <p:sp>
        <p:nvSpPr>
          <p:cNvPr id="8" name="Footer Placeholder 7">
            <a:extLst>
              <a:ext uri="{FF2B5EF4-FFF2-40B4-BE49-F238E27FC236}">
                <a16:creationId xmlns:a16="http://schemas.microsoft.com/office/drawing/2014/main" id="{7DC26F50-9FF7-99CD-62FC-F4FB12B51BB4}"/>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161040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4E6CD-5932-E34D-00AE-369FC99E15F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BCD0A6E-946E-77C8-24F2-1E92D886A795}"/>
              </a:ext>
            </a:extLst>
          </p:cNvPr>
          <p:cNvGraphicFramePr>
            <a:graphicFrameLocks noChangeAspect="1"/>
          </p:cNvGraphicFramePr>
          <p:nvPr>
            <p:custDataLst>
              <p:tags r:id="rId1"/>
            </p:custDataLst>
            <p:extLst>
              <p:ext uri="{D42A27DB-BD31-4B8C-83A1-F6EECF244321}">
                <p14:modId xmlns:p14="http://schemas.microsoft.com/office/powerpoint/2010/main" val="28217563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EBCD0A6E-946E-77C8-24F2-1E92D886A79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1E33C6-19DC-5B92-C4DB-1F790D4798EF}"/>
              </a:ext>
            </a:extLst>
          </p:cNvPr>
          <p:cNvSpPr>
            <a:spLocks noGrp="1"/>
          </p:cNvSpPr>
          <p:nvPr>
            <p:ph type="title"/>
          </p:nvPr>
        </p:nvSpPr>
        <p:spPr/>
        <p:txBody>
          <a:bodyPr vert="horz"/>
          <a:lstStyle/>
          <a:p>
            <a:r>
              <a:rPr lang="de-CH" dirty="0" err="1"/>
              <a:t>Voluntary</a:t>
            </a:r>
            <a:r>
              <a:rPr lang="de-CH" dirty="0"/>
              <a:t> </a:t>
            </a:r>
            <a:r>
              <a:rPr lang="de-CH" dirty="0" err="1"/>
              <a:t>corporate</a:t>
            </a:r>
            <a:r>
              <a:rPr lang="de-CH" dirty="0"/>
              <a:t> environmental initiatives – </a:t>
            </a:r>
            <a:r>
              <a:rPr lang="de-CH" dirty="0" err="1"/>
              <a:t>Aim</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E6942F11-52AE-14FE-CB06-EB5B76E01EA9}"/>
              </a:ext>
            </a:extLst>
          </p:cNvPr>
          <p:cNvSpPr>
            <a:spLocks noGrp="1"/>
          </p:cNvSpPr>
          <p:nvPr>
            <p:ph type="sldNum" sz="quarter" idx="14"/>
          </p:nvPr>
        </p:nvSpPr>
        <p:spPr/>
        <p:txBody>
          <a:bodyPr/>
          <a:lstStyle/>
          <a:p>
            <a:fld id="{476BE59D-4918-439E-9CBF-5840B2847889}" type="slidenum">
              <a:rPr lang="de-CH" smtClean="0"/>
              <a:pPr/>
              <a:t>17</a:t>
            </a:fld>
            <a:endParaRPr lang="de-CH" dirty="0"/>
          </a:p>
        </p:txBody>
      </p:sp>
      <p:sp>
        <p:nvSpPr>
          <p:cNvPr id="4" name="Text Placeholder 3">
            <a:extLst>
              <a:ext uri="{FF2B5EF4-FFF2-40B4-BE49-F238E27FC236}">
                <a16:creationId xmlns:a16="http://schemas.microsoft.com/office/drawing/2014/main" id="{F8D78951-E44F-B60C-2804-8A0A70C05EC8}"/>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428F199-96EA-8A27-D0A7-73010C32CA08}"/>
              </a:ext>
            </a:extLst>
          </p:cNvPr>
          <p:cNvSpPr>
            <a:spLocks noGrp="1"/>
          </p:cNvSpPr>
          <p:nvPr>
            <p:ph type="body" sz="quarter" idx="13"/>
          </p:nvPr>
        </p:nvSpPr>
        <p:spPr>
          <a:xfrm>
            <a:off x="479425" y="2565400"/>
            <a:ext cx="10617661" cy="3455988"/>
          </a:xfrm>
        </p:spPr>
        <p:txBody>
          <a:bodyPr/>
          <a:lstStyle/>
          <a:p>
            <a:r>
              <a:rPr lang="en-US" dirty="0"/>
              <a:t>We examined the </a:t>
            </a:r>
            <a:r>
              <a:rPr lang="en-US" b="1" dirty="0"/>
              <a:t>political feasibility </a:t>
            </a:r>
            <a:r>
              <a:rPr lang="en-US" dirty="0"/>
              <a:t>of measures for a sustainable economy that target various environmental problems. These included problems caused by economic activities at every stage of a stylized product life cycle—</a:t>
            </a:r>
            <a:r>
              <a:rPr lang="en-US" b="1" dirty="0"/>
              <a:t>from cradle </a:t>
            </a:r>
            <a:r>
              <a:rPr lang="en-US" dirty="0"/>
              <a:t>(i.e., during production in low-income countries), </a:t>
            </a:r>
            <a:r>
              <a:rPr lang="en-US" b="1" dirty="0"/>
              <a:t>through trade, to grave </a:t>
            </a:r>
            <a:r>
              <a:rPr lang="en-US" dirty="0"/>
              <a:t>(i.e., during final consumption or disposal).</a:t>
            </a:r>
          </a:p>
          <a:p>
            <a:r>
              <a:rPr lang="en-US" dirty="0"/>
              <a:t>The project used Switzerland as an </a:t>
            </a:r>
            <a:r>
              <a:rPr lang="en-US" b="1" dirty="0"/>
              <a:t>“opinion laboratory” </a:t>
            </a:r>
            <a:r>
              <a:rPr lang="en-US" dirty="0"/>
              <a:t>and provided well-founded insights into the levers that policymakers (in Switzerland and hopefully elsewhere) can use on their path toward a sustainable economy.</a:t>
            </a:r>
          </a:p>
          <a:p>
            <a:endParaRPr lang="de-CH" dirty="0"/>
          </a:p>
        </p:txBody>
      </p:sp>
      <p:sp>
        <p:nvSpPr>
          <p:cNvPr id="6" name="Text Placeholder 5">
            <a:extLst>
              <a:ext uri="{FF2B5EF4-FFF2-40B4-BE49-F238E27FC236}">
                <a16:creationId xmlns:a16="http://schemas.microsoft.com/office/drawing/2014/main" id="{A91221D6-CC69-54DD-621F-260BE0FD8F71}"/>
              </a:ext>
            </a:extLst>
          </p:cNvPr>
          <p:cNvSpPr>
            <a:spLocks noGrp="1"/>
          </p:cNvSpPr>
          <p:nvPr>
            <p:ph type="body" sz="quarter" idx="12"/>
          </p:nvPr>
        </p:nvSpPr>
        <p:spPr>
          <a:xfrm>
            <a:off x="479423" y="1808163"/>
            <a:ext cx="11241827"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C9D515F4-DF44-8DF6-E808-9274C8B98131}"/>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26086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44D96A4-3C34-845D-A569-543F2AC74D53}"/>
              </a:ext>
            </a:extLst>
          </p:cNvPr>
          <p:cNvGraphicFramePr>
            <a:graphicFrameLocks noChangeAspect="1"/>
          </p:cNvGraphicFramePr>
          <p:nvPr>
            <p:custDataLst>
              <p:tags r:id="rId1"/>
            </p:custDataLst>
            <p:extLst>
              <p:ext uri="{D42A27DB-BD31-4B8C-83A1-F6EECF244321}">
                <p14:modId xmlns:p14="http://schemas.microsoft.com/office/powerpoint/2010/main" val="12217443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44D96A4-3C34-845D-A569-543F2AC74D5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7DC099-764F-8480-89B3-8A10E6D2D274}"/>
              </a:ext>
            </a:extLst>
          </p:cNvPr>
          <p:cNvSpPr>
            <a:spLocks noGrp="1"/>
          </p:cNvSpPr>
          <p:nvPr>
            <p:ph type="title"/>
          </p:nvPr>
        </p:nvSpPr>
        <p:spPr/>
        <p:txBody>
          <a:bodyPr vert="horz"/>
          <a:lstStyle/>
          <a:p>
            <a:r>
              <a:rPr lang="de-CH" dirty="0" err="1"/>
              <a:t>Voluntary</a:t>
            </a:r>
            <a:r>
              <a:rPr lang="de-CH" dirty="0"/>
              <a:t> </a:t>
            </a:r>
            <a:r>
              <a:rPr lang="de-CH" dirty="0" err="1"/>
              <a:t>corporate</a:t>
            </a:r>
            <a:r>
              <a:rPr lang="de-CH" dirty="0"/>
              <a:t> environmental initiatives – </a:t>
            </a:r>
            <a:r>
              <a:rPr lang="de-CH" dirty="0" err="1"/>
              <a:t>Results</a:t>
            </a:r>
            <a:r>
              <a:rPr lang="de-CH" dirty="0"/>
              <a:t> I</a:t>
            </a:r>
          </a:p>
        </p:txBody>
      </p:sp>
      <p:sp>
        <p:nvSpPr>
          <p:cNvPr id="3" name="Text Placeholder 2">
            <a:extLst>
              <a:ext uri="{FF2B5EF4-FFF2-40B4-BE49-F238E27FC236}">
                <a16:creationId xmlns:a16="http://schemas.microsoft.com/office/drawing/2014/main" id="{4DAB93E2-D971-8E60-4BF3-D5487E311F42}"/>
              </a:ext>
            </a:extLst>
          </p:cNvPr>
          <p:cNvSpPr>
            <a:spLocks noGrp="1"/>
          </p:cNvSpPr>
          <p:nvPr>
            <p:ph type="body" sz="quarter" idx="13"/>
          </p:nvPr>
        </p:nvSpPr>
        <p:spPr/>
        <p:txBody>
          <a:bodyPr/>
          <a:lstStyle/>
          <a:p>
            <a:pPr marL="0" indent="0">
              <a:buNone/>
            </a:pPr>
            <a:r>
              <a:rPr lang="en-US" b="1" dirty="0"/>
              <a:t>Impacts of trade liberalization on the environment</a:t>
            </a:r>
            <a:endParaRPr lang="en-US" dirty="0"/>
          </a:p>
          <a:p>
            <a:pPr marL="0" indent="0">
              <a:buNone/>
            </a:pPr>
            <a:r>
              <a:rPr lang="en-US" dirty="0"/>
              <a:t>Our results suggest that trade liberalization can lead to </a:t>
            </a:r>
            <a:r>
              <a:rPr lang="en-US" dirty="0">
                <a:solidFill>
                  <a:srgbClr val="83D0F5"/>
                </a:solidFill>
              </a:rPr>
              <a:t>increased environmental impacts of goods</a:t>
            </a:r>
            <a:r>
              <a:rPr lang="en-US" dirty="0"/>
              <a:t> e</a:t>
            </a:r>
            <a:r>
              <a:rPr lang="en-US" dirty="0">
                <a:solidFill>
                  <a:srgbClr val="83D0F5"/>
                </a:solidFill>
              </a:rPr>
              <a:t>xported from low-income countries</a:t>
            </a:r>
            <a:r>
              <a:rPr lang="en-US" dirty="0"/>
              <a:t>. The extent of this process interacts with countries’ political systems—that is, high-income and democratic countries are more likely to be able to “shift” environmental burdens through trade.</a:t>
            </a:r>
          </a:p>
          <a:p>
            <a:pPr marL="0" indent="0">
              <a:buNone/>
            </a:pPr>
            <a:endParaRPr lang="en-US" dirty="0"/>
          </a:p>
          <a:p>
            <a:pPr marL="0" indent="0">
              <a:buNone/>
            </a:pPr>
            <a:r>
              <a:rPr lang="en-US" b="1" dirty="0"/>
              <a:t>Acceptance of private-sector environmental initiatives</a:t>
            </a:r>
            <a:endParaRPr lang="en-US" dirty="0"/>
          </a:p>
          <a:p>
            <a:pPr marL="0" indent="0">
              <a:buNone/>
            </a:pPr>
            <a:r>
              <a:rPr lang="en-US" dirty="0"/>
              <a:t>The importance of democratic institutions at the macro level supports our focus on public opinion at the micro level. In this regard, our findings show that </a:t>
            </a:r>
            <a:r>
              <a:rPr lang="en-US" dirty="0">
                <a:solidFill>
                  <a:srgbClr val="83D0F5"/>
                </a:solidFill>
              </a:rPr>
              <a:t>individuals’ support </a:t>
            </a:r>
            <a:r>
              <a:rPr lang="en-US" dirty="0"/>
              <a:t>(whether as citizens or consumers) for private-sector </a:t>
            </a:r>
            <a:r>
              <a:rPr lang="en-US" dirty="0">
                <a:solidFill>
                  <a:srgbClr val="83D0F5"/>
                </a:solidFill>
              </a:rPr>
              <a:t>environmental initiatives depends </a:t>
            </a:r>
            <a:r>
              <a:rPr lang="en-US" dirty="0"/>
              <a:t>on whether they perceive the interaction between business and government as synergistic. At the same time, our results indicate that voluntary environmental initiatives can pay off for companies if they are </a:t>
            </a:r>
            <a:r>
              <a:rPr lang="en-US" dirty="0">
                <a:solidFill>
                  <a:srgbClr val="83D0F5"/>
                </a:solidFill>
              </a:rPr>
              <a:t>politically rewarded </a:t>
            </a:r>
            <a:r>
              <a:rPr lang="en-US" dirty="0"/>
              <a:t>by citizens—for example, through less stringent enforcement of regulations.</a:t>
            </a:r>
          </a:p>
          <a:p>
            <a:endParaRPr lang="de-CH" dirty="0"/>
          </a:p>
        </p:txBody>
      </p:sp>
      <p:sp>
        <p:nvSpPr>
          <p:cNvPr id="4" name="Slide Number Placeholder 3">
            <a:extLst>
              <a:ext uri="{FF2B5EF4-FFF2-40B4-BE49-F238E27FC236}">
                <a16:creationId xmlns:a16="http://schemas.microsoft.com/office/drawing/2014/main" id="{2EFB5AAE-4BBA-A649-9D39-8EDB93DB1EBD}"/>
              </a:ext>
            </a:extLst>
          </p:cNvPr>
          <p:cNvSpPr>
            <a:spLocks noGrp="1"/>
          </p:cNvSpPr>
          <p:nvPr>
            <p:ph type="sldNum" sz="quarter" idx="14"/>
          </p:nvPr>
        </p:nvSpPr>
        <p:spPr/>
        <p:txBody>
          <a:bodyPr/>
          <a:lstStyle/>
          <a:p>
            <a:fld id="{476BE59D-4918-439E-9CBF-5840B2847889}" type="slidenum">
              <a:rPr lang="de-CH" smtClean="0"/>
              <a:pPr/>
              <a:t>18</a:t>
            </a:fld>
            <a:endParaRPr lang="de-CH" dirty="0"/>
          </a:p>
        </p:txBody>
      </p:sp>
      <p:sp>
        <p:nvSpPr>
          <p:cNvPr id="5" name="Footer Placeholder 4">
            <a:extLst>
              <a:ext uri="{FF2B5EF4-FFF2-40B4-BE49-F238E27FC236}">
                <a16:creationId xmlns:a16="http://schemas.microsoft.com/office/drawing/2014/main" id="{4F7AA34A-18E7-7089-42B5-150931C7B56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14291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1A98-1B4F-B452-AF4F-64D9D22C8B9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090648E-AE45-CFF8-3389-9B1CF41CD20A}"/>
              </a:ext>
            </a:extLst>
          </p:cNvPr>
          <p:cNvGraphicFramePr>
            <a:graphicFrameLocks noChangeAspect="1"/>
          </p:cNvGraphicFramePr>
          <p:nvPr>
            <p:custDataLst>
              <p:tags r:id="rId1"/>
            </p:custDataLst>
            <p:extLst>
              <p:ext uri="{D42A27DB-BD31-4B8C-83A1-F6EECF244321}">
                <p14:modId xmlns:p14="http://schemas.microsoft.com/office/powerpoint/2010/main" val="2110708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D090648E-AE45-CFF8-3389-9B1CF41CD20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66D721-E770-30B0-A489-9BBAD14F2325}"/>
              </a:ext>
            </a:extLst>
          </p:cNvPr>
          <p:cNvSpPr>
            <a:spLocks noGrp="1"/>
          </p:cNvSpPr>
          <p:nvPr>
            <p:ph type="title"/>
          </p:nvPr>
        </p:nvSpPr>
        <p:spPr/>
        <p:txBody>
          <a:bodyPr vert="horz"/>
          <a:lstStyle/>
          <a:p>
            <a:r>
              <a:rPr lang="de-CH" dirty="0" err="1"/>
              <a:t>Voluntary</a:t>
            </a:r>
            <a:r>
              <a:rPr lang="de-CH" dirty="0"/>
              <a:t> </a:t>
            </a:r>
            <a:r>
              <a:rPr lang="de-CH" dirty="0" err="1"/>
              <a:t>corporate</a:t>
            </a:r>
            <a:r>
              <a:rPr lang="de-CH" dirty="0"/>
              <a:t> environmental initiatives – </a:t>
            </a:r>
            <a:r>
              <a:rPr lang="de-CH" dirty="0" err="1"/>
              <a:t>Results</a:t>
            </a:r>
            <a:r>
              <a:rPr lang="de-CH" dirty="0"/>
              <a:t> II</a:t>
            </a:r>
          </a:p>
        </p:txBody>
      </p:sp>
      <p:sp>
        <p:nvSpPr>
          <p:cNvPr id="3" name="Text Placeholder 2">
            <a:extLst>
              <a:ext uri="{FF2B5EF4-FFF2-40B4-BE49-F238E27FC236}">
                <a16:creationId xmlns:a16="http://schemas.microsoft.com/office/drawing/2014/main" id="{F9E37C98-37F6-36FC-CC19-BEBA0D2AECAC}"/>
              </a:ext>
            </a:extLst>
          </p:cNvPr>
          <p:cNvSpPr>
            <a:spLocks noGrp="1"/>
          </p:cNvSpPr>
          <p:nvPr>
            <p:ph type="body" sz="quarter" idx="13"/>
          </p:nvPr>
        </p:nvSpPr>
        <p:spPr/>
        <p:txBody>
          <a:bodyPr/>
          <a:lstStyle/>
          <a:p>
            <a:pPr marL="0" indent="0">
              <a:buNone/>
            </a:pPr>
            <a:r>
              <a:rPr lang="en-US" b="1" dirty="0"/>
              <a:t>Acceptance of political steering for greater sustainability</a:t>
            </a:r>
            <a:endParaRPr lang="en-US" dirty="0"/>
          </a:p>
          <a:p>
            <a:pPr marL="0" indent="0">
              <a:buNone/>
            </a:pPr>
            <a:r>
              <a:rPr lang="en-US" dirty="0"/>
              <a:t>Regardless of support for political rewards, citizens overall favor </a:t>
            </a:r>
            <a:r>
              <a:rPr lang="en-US" dirty="0">
                <a:solidFill>
                  <a:srgbClr val="83D0F5"/>
                </a:solidFill>
              </a:rPr>
              <a:t>robust government regulation </a:t>
            </a:r>
            <a:r>
              <a:rPr lang="en-US" dirty="0"/>
              <a:t>of economic activity—both in </a:t>
            </a:r>
            <a:r>
              <a:rPr lang="en-US" dirty="0">
                <a:solidFill>
                  <a:srgbClr val="83D0F5"/>
                </a:solidFill>
              </a:rPr>
              <a:t>national environmental policy </a:t>
            </a:r>
            <a:r>
              <a:rPr lang="en-US" dirty="0"/>
              <a:t>and in the </a:t>
            </a:r>
            <a:r>
              <a:rPr lang="en-US" dirty="0">
                <a:solidFill>
                  <a:srgbClr val="83D0F5"/>
                </a:solidFill>
              </a:rPr>
              <a:t>governance of global supply chains</a:t>
            </a:r>
            <a:r>
              <a:rPr lang="en-US" dirty="0"/>
              <a:t>. However, there are some reservations.</a:t>
            </a:r>
          </a:p>
          <a:p>
            <a:pPr marL="342900" indent="-342900">
              <a:buFont typeface="+mj-lt"/>
              <a:buAutoNum type="arabicPeriod"/>
            </a:pPr>
            <a:r>
              <a:rPr lang="en-US" dirty="0"/>
              <a:t>First, the public is more tolerant of lenient environmental regulations when these are established through an </a:t>
            </a:r>
            <a:r>
              <a:rPr lang="en-US" dirty="0">
                <a:solidFill>
                  <a:srgbClr val="83D0F5"/>
                </a:solidFill>
              </a:rPr>
              <a:t>inclusive decision-making process</a:t>
            </a:r>
            <a:r>
              <a:rPr lang="en-US" dirty="0"/>
              <a:t>.</a:t>
            </a:r>
          </a:p>
          <a:p>
            <a:pPr marL="342900" indent="-342900">
              <a:buFont typeface="+mj-lt"/>
              <a:buAutoNum type="arabicPeriod"/>
            </a:pPr>
            <a:r>
              <a:rPr lang="en-US" dirty="0"/>
              <a:t>Second, our results show that an inclusive political process—because of the large number of actors involved and the </a:t>
            </a:r>
            <a:r>
              <a:rPr lang="en-US" dirty="0">
                <a:solidFill>
                  <a:srgbClr val="83D0F5"/>
                </a:solidFill>
              </a:rPr>
              <a:t>complexity of decision-making</a:t>
            </a:r>
            <a:r>
              <a:rPr lang="en-US" dirty="0"/>
              <a:t>—can </a:t>
            </a:r>
            <a:r>
              <a:rPr lang="en-US" dirty="0">
                <a:solidFill>
                  <a:srgbClr val="83D0F5"/>
                </a:solidFill>
              </a:rPr>
              <a:t>reduce the accountability </a:t>
            </a:r>
            <a:r>
              <a:rPr lang="en-US" dirty="0"/>
              <a:t>that the public expects from elected representatives.</a:t>
            </a:r>
          </a:p>
          <a:p>
            <a:pPr marL="342900" indent="-342900">
              <a:buFont typeface="+mj-lt"/>
              <a:buAutoNum type="arabicPeriod"/>
            </a:pPr>
            <a:r>
              <a:rPr lang="en-US" dirty="0"/>
              <a:t>Third, we find that </a:t>
            </a:r>
            <a:r>
              <a:rPr lang="en-US" dirty="0">
                <a:solidFill>
                  <a:srgbClr val="83D0F5"/>
                </a:solidFill>
              </a:rPr>
              <a:t>normative signals </a:t>
            </a:r>
            <a:r>
              <a:rPr lang="en-US" dirty="0"/>
              <a:t>(e.g., from international organizations) increase support for regulating a sustainable economy, while voluntary measures can reduce it if companies commit to external audits and succeed in maintaining cross-sector cooperation.</a:t>
            </a:r>
          </a:p>
          <a:p>
            <a:endParaRPr lang="de-CH" dirty="0"/>
          </a:p>
        </p:txBody>
      </p:sp>
      <p:sp>
        <p:nvSpPr>
          <p:cNvPr id="4" name="Slide Number Placeholder 3">
            <a:extLst>
              <a:ext uri="{FF2B5EF4-FFF2-40B4-BE49-F238E27FC236}">
                <a16:creationId xmlns:a16="http://schemas.microsoft.com/office/drawing/2014/main" id="{274B5D4B-657C-5EA6-BF09-B1B12BCD9F82}"/>
              </a:ext>
            </a:extLst>
          </p:cNvPr>
          <p:cNvSpPr>
            <a:spLocks noGrp="1"/>
          </p:cNvSpPr>
          <p:nvPr>
            <p:ph type="sldNum" sz="quarter" idx="14"/>
          </p:nvPr>
        </p:nvSpPr>
        <p:spPr/>
        <p:txBody>
          <a:bodyPr/>
          <a:lstStyle/>
          <a:p>
            <a:fld id="{476BE59D-4918-439E-9CBF-5840B2847889}" type="slidenum">
              <a:rPr lang="de-CH" smtClean="0"/>
              <a:pPr/>
              <a:t>19</a:t>
            </a:fld>
            <a:endParaRPr lang="de-CH" dirty="0"/>
          </a:p>
        </p:txBody>
      </p:sp>
      <p:sp>
        <p:nvSpPr>
          <p:cNvPr id="5" name="Footer Placeholder 4">
            <a:extLst>
              <a:ext uri="{FF2B5EF4-FFF2-40B4-BE49-F238E27FC236}">
                <a16:creationId xmlns:a16="http://schemas.microsoft.com/office/drawing/2014/main" id="{8204B75D-C09D-4B13-C80D-BEF250F67AC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681603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a:lstStyle/>
          <a:p>
            <a:r>
              <a:rPr lang="de-CH" dirty="0"/>
              <a:t>Focus </a:t>
            </a:r>
            <a:r>
              <a:rPr lang="de-CH" dirty="0" err="1"/>
              <a:t>Governance</a:t>
            </a:r>
            <a:r>
              <a:rPr lang="de-CH" dirty="0"/>
              <a:t> </a:t>
            </a:r>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79425" y="1808163"/>
            <a:ext cx="10163861" cy="4213225"/>
          </a:xfrm>
        </p:spPr>
        <p:txBody>
          <a:bodyPr/>
          <a:lstStyle/>
          <a:p>
            <a:pPr marL="0" indent="0">
              <a:buNone/>
            </a:pPr>
            <a:r>
              <a:rPr lang="de-CH" dirty="0"/>
              <a:t>« </a:t>
            </a:r>
            <a:r>
              <a:rPr lang="en-US" dirty="0"/>
              <a:t>A sustainable economy requires the </a:t>
            </a:r>
            <a:r>
              <a:rPr lang="en-US" b="1" dirty="0"/>
              <a:t>transformation of both the economy and society</a:t>
            </a:r>
            <a:r>
              <a:rPr lang="en-US" dirty="0"/>
              <a:t>. Incentives for systemic innovations and their diffusion must therefore be promoted, among other things, through appropriate political and legal frameworks as well as exemplary practical initiatives. </a:t>
            </a:r>
            <a:r>
              <a:rPr lang="en-US" b="1" dirty="0"/>
              <a:t>Five research projects</a:t>
            </a:r>
            <a:r>
              <a:rPr lang="en-US" dirty="0"/>
              <a:t> in this focus area examined the challenges that must be addressed on the path toward a sustainable economy, including </a:t>
            </a:r>
            <a:r>
              <a:rPr lang="en-US" b="1" dirty="0"/>
              <a:t>how states can</a:t>
            </a:r>
            <a:r>
              <a:rPr lang="en-US" dirty="0"/>
              <a:t>:</a:t>
            </a:r>
          </a:p>
          <a:p>
            <a:pPr lvl="2">
              <a:lnSpc>
                <a:spcPct val="100000"/>
              </a:lnSpc>
              <a:buFont typeface="Wingdings" pitchFamily="2" charset="2"/>
              <a:buChar char="§"/>
            </a:pPr>
            <a:r>
              <a:rPr lang="en-US" dirty="0"/>
              <a:t>promote </a:t>
            </a:r>
            <a:r>
              <a:rPr lang="en-US" b="1" dirty="0"/>
              <a:t>diversified food systems through sustainable trade relations</a:t>
            </a:r>
            <a:r>
              <a:rPr lang="en-US" dirty="0"/>
              <a:t>,</a:t>
            </a:r>
          </a:p>
          <a:p>
            <a:pPr lvl="2">
              <a:lnSpc>
                <a:spcPct val="100000"/>
              </a:lnSpc>
              <a:buFont typeface="Wingdings" pitchFamily="2" charset="2"/>
              <a:buChar char="§"/>
            </a:pPr>
            <a:r>
              <a:rPr lang="en-US" dirty="0"/>
              <a:t>assess the </a:t>
            </a:r>
            <a:r>
              <a:rPr lang="en-US" b="1" dirty="0"/>
              <a:t>impacts</a:t>
            </a:r>
            <a:r>
              <a:rPr lang="en-US" dirty="0"/>
              <a:t> of </a:t>
            </a:r>
            <a:r>
              <a:rPr lang="en-US" b="1" dirty="0"/>
              <a:t>voluntary environmental measures by the private sector</a:t>
            </a:r>
            <a:r>
              <a:rPr lang="en-US" dirty="0"/>
              <a:t>,</a:t>
            </a:r>
          </a:p>
          <a:p>
            <a:pPr lvl="2">
              <a:lnSpc>
                <a:spcPct val="100000"/>
              </a:lnSpc>
              <a:buFont typeface="Wingdings" pitchFamily="2" charset="2"/>
              <a:buChar char="§"/>
            </a:pPr>
            <a:r>
              <a:rPr lang="en-US" dirty="0"/>
              <a:t>evaluate the </a:t>
            </a:r>
            <a:r>
              <a:rPr lang="en-US" b="1" dirty="0"/>
              <a:t>effectiveness</a:t>
            </a:r>
            <a:r>
              <a:rPr lang="en-US" dirty="0"/>
              <a:t> of policy instruments, and</a:t>
            </a:r>
          </a:p>
          <a:p>
            <a:pPr lvl="2">
              <a:lnSpc>
                <a:spcPct val="100000"/>
              </a:lnSpc>
              <a:buFont typeface="Wingdings" pitchFamily="2" charset="2"/>
              <a:buChar char="§"/>
            </a:pPr>
            <a:r>
              <a:rPr lang="en-US" dirty="0"/>
              <a:t>shape the </a:t>
            </a:r>
            <a:r>
              <a:rPr lang="en-US" b="1" dirty="0"/>
              <a:t>legal frameworks </a:t>
            </a:r>
            <a:r>
              <a:rPr lang="en-US" dirty="0"/>
              <a:t>for a sustainable circular economy.</a:t>
            </a:r>
            <a:r>
              <a:rPr lang="de-CH" dirty="0"/>
              <a:t> »</a:t>
            </a:r>
          </a:p>
          <a:p>
            <a:pPr algn="r">
              <a:lnSpc>
                <a:spcPct val="100000"/>
              </a:lnSpc>
            </a:pPr>
            <a:r>
              <a:rPr lang="de-CH" dirty="0"/>
              <a:t>NFP 73, </a:t>
            </a:r>
            <a:r>
              <a:rPr lang="de-CH" dirty="0" err="1"/>
              <a:t>Governance</a:t>
            </a:r>
            <a:endParaRPr lang="de-CH" b="0" i="0" dirty="0">
              <a:effectLst/>
            </a:endParaRPr>
          </a:p>
          <a:p>
            <a:pPr marL="0" indent="0" algn="l">
              <a:lnSpc>
                <a:spcPct val="100000"/>
              </a:lnSpc>
              <a:buNone/>
            </a:pPr>
            <a:endParaRPr lang="de-CH" b="0" i="0" dirty="0">
              <a:effectLst/>
            </a:endParaRPr>
          </a:p>
          <a:p>
            <a:pPr marL="0" indent="0">
              <a:buNone/>
            </a:pPr>
            <a:endParaRPr lang="de-CH"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CH" smtClean="0"/>
              <a:pPr/>
              <a:t>2</a:t>
            </a:fld>
            <a:endParaRPr lang="de-CH"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3434-7EAC-453D-B9AB-236218BDCDB4}"/>
              </a:ext>
            </a:extLst>
          </p:cNvPr>
          <p:cNvSpPr>
            <a:spLocks noGrp="1"/>
          </p:cNvSpPr>
          <p:nvPr>
            <p:ph type="title"/>
          </p:nvPr>
        </p:nvSpPr>
        <p:spPr/>
        <p:txBody>
          <a:bodyPr/>
          <a:lstStyle/>
          <a:p>
            <a:r>
              <a:rPr lang="de-CH" dirty="0"/>
              <a:t>Green </a:t>
            </a:r>
            <a:r>
              <a:rPr lang="de-CH" dirty="0" err="1"/>
              <a:t>labour</a:t>
            </a:r>
            <a:r>
              <a:rPr lang="de-CH" dirty="0"/>
              <a:t> </a:t>
            </a:r>
            <a:r>
              <a:rPr lang="de-CH" dirty="0" err="1"/>
              <a:t>market</a:t>
            </a:r>
            <a:r>
              <a:rPr lang="de-CH" dirty="0"/>
              <a:t> </a:t>
            </a:r>
            <a:r>
              <a:rPr lang="de-CH" dirty="0" err="1"/>
              <a:t>effects</a:t>
            </a:r>
            <a:br>
              <a:rPr lang="de-CH" b="1" dirty="0"/>
            </a:br>
            <a:br>
              <a:rPr lang="de-CH" b="1" i="0" dirty="0">
                <a:solidFill>
                  <a:srgbClr val="D28D0D"/>
                </a:solidFill>
                <a:effectLst/>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37939B4E-1234-5505-851F-88275D08CEEC}"/>
              </a:ext>
            </a:extLst>
          </p:cNvPr>
          <p:cNvSpPr>
            <a:spLocks noGrp="1"/>
          </p:cNvSpPr>
          <p:nvPr>
            <p:ph type="body" sz="quarter" idx="13"/>
          </p:nvPr>
        </p:nvSpPr>
        <p:spPr>
          <a:xfrm>
            <a:off x="479425" y="1808163"/>
            <a:ext cx="5060241" cy="4213225"/>
          </a:xfrm>
        </p:spPr>
        <p:txBody>
          <a:bodyPr/>
          <a:lstStyle/>
          <a:p>
            <a:pPr marL="0" indent="0">
              <a:buNone/>
            </a:pPr>
            <a:r>
              <a:rPr lang="de-CH" dirty="0"/>
              <a:t>«</a:t>
            </a:r>
            <a:r>
              <a:rPr lang="en-US" dirty="0"/>
              <a:t>The creation of a </a:t>
            </a:r>
            <a:r>
              <a:rPr lang="en-US" b="1" dirty="0"/>
              <a:t>green economy </a:t>
            </a:r>
            <a:r>
              <a:rPr lang="en-US" dirty="0"/>
              <a:t>requires the development of more </a:t>
            </a:r>
            <a:r>
              <a:rPr lang="en-US" b="1" dirty="0"/>
              <a:t>environmentally friendly production processes</a:t>
            </a:r>
            <a:r>
              <a:rPr lang="en-US" dirty="0"/>
              <a:t> and </a:t>
            </a:r>
            <a:r>
              <a:rPr lang="en-US" b="1" dirty="0"/>
              <a:t>products</a:t>
            </a:r>
            <a:r>
              <a:rPr lang="en-US" dirty="0"/>
              <a:t>. This transformation will affect the labor market, and its success will depend on whether </a:t>
            </a:r>
            <a:r>
              <a:rPr lang="en-US" b="1" dirty="0"/>
              <a:t>enough workers </a:t>
            </a:r>
            <a:r>
              <a:rPr lang="en-US" dirty="0"/>
              <a:t>with the </a:t>
            </a:r>
            <a:r>
              <a:rPr lang="en-US" b="1" dirty="0"/>
              <a:t>skills needed for this transition </a:t>
            </a:r>
            <a:r>
              <a:rPr lang="en-US" dirty="0"/>
              <a:t>are available.</a:t>
            </a:r>
            <a:r>
              <a:rPr lang="de-CH" dirty="0"/>
              <a:t>»</a:t>
            </a:r>
          </a:p>
          <a:p>
            <a:pPr marL="0" indent="0">
              <a:buNone/>
            </a:pPr>
            <a:endParaRPr lang="de-CH" dirty="0"/>
          </a:p>
          <a:p>
            <a:pPr algn="r"/>
            <a:r>
              <a:rPr lang="de-CH" dirty="0"/>
              <a:t>Prof. Dr. Rolf Weder, Project </a:t>
            </a:r>
            <a:r>
              <a:rPr lang="de-CH" dirty="0" err="1"/>
              <a:t>lead</a:t>
            </a:r>
            <a:r>
              <a:rPr lang="de-CH" dirty="0"/>
              <a:t>, Green </a:t>
            </a:r>
            <a:r>
              <a:rPr lang="de-CH" dirty="0" err="1"/>
              <a:t>labour</a:t>
            </a:r>
            <a:r>
              <a:rPr lang="de-CH" dirty="0"/>
              <a:t> </a:t>
            </a:r>
            <a:r>
              <a:rPr lang="de-CH" dirty="0" err="1"/>
              <a:t>market</a:t>
            </a:r>
            <a:r>
              <a:rPr lang="de-CH" dirty="0"/>
              <a:t> </a:t>
            </a:r>
            <a:r>
              <a:rPr lang="de-CH" dirty="0" err="1"/>
              <a:t>effects</a:t>
            </a:r>
            <a:br>
              <a:rPr lang="de-CH" b="1" dirty="0">
                <a:solidFill>
                  <a:srgbClr val="D28D0D"/>
                </a:solidFill>
                <a:latin typeface="Open Sans" panose="020B0606030504020204" pitchFamily="34" charset="0"/>
              </a:rPr>
            </a:br>
            <a:endParaRPr lang="de-CH" dirty="0"/>
          </a:p>
          <a:p>
            <a:pPr marL="0" indent="0">
              <a:buNone/>
            </a:pPr>
            <a:br>
              <a:rPr lang="de-CH" dirty="0"/>
            </a:br>
            <a:endParaRPr lang="de-CH" dirty="0"/>
          </a:p>
        </p:txBody>
      </p:sp>
      <p:sp>
        <p:nvSpPr>
          <p:cNvPr id="4" name="Slide Number Placeholder 3">
            <a:extLst>
              <a:ext uri="{FF2B5EF4-FFF2-40B4-BE49-F238E27FC236}">
                <a16:creationId xmlns:a16="http://schemas.microsoft.com/office/drawing/2014/main" id="{B3A78554-A068-4365-49B9-B3A9C2197654}"/>
              </a:ext>
            </a:extLst>
          </p:cNvPr>
          <p:cNvSpPr>
            <a:spLocks noGrp="1"/>
          </p:cNvSpPr>
          <p:nvPr>
            <p:ph type="sldNum" sz="quarter" idx="14"/>
          </p:nvPr>
        </p:nvSpPr>
        <p:spPr/>
        <p:txBody>
          <a:bodyPr/>
          <a:lstStyle/>
          <a:p>
            <a:fld id="{476BE59D-4918-439E-9CBF-5840B2847889}" type="slidenum">
              <a:rPr lang="de-CH" smtClean="0"/>
              <a:pPr/>
              <a:t>20</a:t>
            </a:fld>
            <a:endParaRPr lang="de-CH" dirty="0"/>
          </a:p>
        </p:txBody>
      </p:sp>
      <p:sp>
        <p:nvSpPr>
          <p:cNvPr id="5" name="Footer Placeholder 4">
            <a:extLst>
              <a:ext uri="{FF2B5EF4-FFF2-40B4-BE49-F238E27FC236}">
                <a16:creationId xmlns:a16="http://schemas.microsoft.com/office/drawing/2014/main" id="{7B8C50E7-4CC1-9EAD-D383-CF314AE8DC1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group of people sitting on a bench&#10;&#10;AI-generated content may be incorrect.">
            <a:extLst>
              <a:ext uri="{FF2B5EF4-FFF2-40B4-BE49-F238E27FC236}">
                <a16:creationId xmlns:a16="http://schemas.microsoft.com/office/drawing/2014/main" id="{7303014A-BAA2-693B-5DCE-C302DDA90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921" y="1808163"/>
            <a:ext cx="6323079" cy="4213225"/>
          </a:xfrm>
          <a:prstGeom prst="rect">
            <a:avLst/>
          </a:prstGeom>
        </p:spPr>
      </p:pic>
    </p:spTree>
    <p:extLst>
      <p:ext uri="{BB962C8B-B14F-4D97-AF65-F5344CB8AC3E}">
        <p14:creationId xmlns:p14="http://schemas.microsoft.com/office/powerpoint/2010/main" val="3708738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5E0D-DB28-7875-8561-7C9A0EAAF418}"/>
              </a:ext>
            </a:extLst>
          </p:cNvPr>
          <p:cNvSpPr>
            <a:spLocks noGrp="1"/>
          </p:cNvSpPr>
          <p:nvPr>
            <p:ph type="title"/>
          </p:nvPr>
        </p:nvSpPr>
        <p:spPr/>
        <p:txBody>
          <a:bodyPr/>
          <a:lstStyle/>
          <a:p>
            <a:r>
              <a:rPr lang="de-CH" dirty="0"/>
              <a:t>Green </a:t>
            </a:r>
            <a:r>
              <a:rPr lang="de-CH" dirty="0" err="1"/>
              <a:t>labour</a:t>
            </a:r>
            <a:r>
              <a:rPr lang="de-CH" dirty="0"/>
              <a:t> </a:t>
            </a:r>
            <a:r>
              <a:rPr lang="de-CH" dirty="0" err="1"/>
              <a:t>market</a:t>
            </a:r>
            <a:r>
              <a:rPr lang="de-CH" dirty="0"/>
              <a:t> </a:t>
            </a:r>
            <a:r>
              <a:rPr lang="de-CH" dirty="0" err="1"/>
              <a:t>effects</a:t>
            </a:r>
            <a:r>
              <a:rPr lang="de-CH" dirty="0"/>
              <a:t> – </a:t>
            </a:r>
            <a:r>
              <a:rPr lang="de-CH" dirty="0" err="1"/>
              <a:t>Assignments</a:t>
            </a:r>
            <a:endParaRPr lang="de-CH" dirty="0"/>
          </a:p>
        </p:txBody>
      </p:sp>
      <p:sp>
        <p:nvSpPr>
          <p:cNvPr id="3" name="Text Placeholder 2">
            <a:extLst>
              <a:ext uri="{FF2B5EF4-FFF2-40B4-BE49-F238E27FC236}">
                <a16:creationId xmlns:a16="http://schemas.microsoft.com/office/drawing/2014/main" id="{24DA8326-EDB1-0E38-76FD-19727BCA0AA7}"/>
              </a:ext>
            </a:extLst>
          </p:cNvPr>
          <p:cNvSpPr>
            <a:spLocks noGrp="1"/>
          </p:cNvSpPr>
          <p:nvPr>
            <p:ph type="body" sz="quarter" idx="13"/>
          </p:nvPr>
        </p:nvSpPr>
        <p:spPr>
          <a:xfrm>
            <a:off x="479425" y="1383047"/>
            <a:ext cx="11233150" cy="4213225"/>
          </a:xfrm>
        </p:spPr>
        <p:txBody>
          <a:bodyPr/>
          <a:lstStyle/>
          <a:p>
            <a:pPr marL="0" indent="0">
              <a:spcAft>
                <a:spcPts val="600"/>
              </a:spcAft>
              <a:buNone/>
            </a:pPr>
            <a:endParaRPr lang="de-CH" dirty="0"/>
          </a:p>
          <a:p>
            <a:pPr marL="342900" indent="-342900">
              <a:spcAft>
                <a:spcPts val="600"/>
              </a:spcAft>
              <a:buFont typeface="+mj-lt"/>
              <a:buAutoNum type="arabicPeriod"/>
            </a:pPr>
            <a:r>
              <a:rPr lang="en-US" dirty="0"/>
              <a:t>Which </a:t>
            </a:r>
            <a:r>
              <a:rPr lang="en-US" b="1" dirty="0"/>
              <a:t>occupational fields </a:t>
            </a:r>
            <a:r>
              <a:rPr lang="en-US" dirty="0"/>
              <a:t>show </a:t>
            </a:r>
            <a:r>
              <a:rPr lang="en-US" b="1" dirty="0"/>
              <a:t>high </a:t>
            </a:r>
            <a:r>
              <a:rPr lang="en-US" dirty="0"/>
              <a:t>and which show </a:t>
            </a:r>
            <a:r>
              <a:rPr lang="en-US" b="1" dirty="0"/>
              <a:t>low “green potential”</a:t>
            </a:r>
            <a:r>
              <a:rPr lang="en-US" dirty="0"/>
              <a:t>?</a:t>
            </a:r>
          </a:p>
          <a:p>
            <a:pPr marL="342900" indent="-342900">
              <a:spcAft>
                <a:spcPts val="600"/>
              </a:spcAft>
              <a:buFont typeface="+mj-lt"/>
              <a:buAutoNum type="arabicPeriod"/>
            </a:pPr>
            <a:r>
              <a:rPr lang="en-US" dirty="0"/>
              <a:t>What </a:t>
            </a:r>
            <a:r>
              <a:rPr lang="en-US" b="1" dirty="0"/>
              <a:t>challenges</a:t>
            </a:r>
            <a:r>
              <a:rPr lang="en-US" dirty="0"/>
              <a:t> does the </a:t>
            </a:r>
            <a:r>
              <a:rPr lang="en-US" b="1" dirty="0"/>
              <a:t>labor market </a:t>
            </a:r>
            <a:r>
              <a:rPr lang="en-US" dirty="0"/>
              <a:t>face if </a:t>
            </a:r>
            <a:r>
              <a:rPr lang="en-US" b="1" dirty="0"/>
              <a:t>environmental legislation becomes stricter</a:t>
            </a:r>
            <a:r>
              <a:rPr lang="en-US" dirty="0"/>
              <a:t>?</a:t>
            </a:r>
          </a:p>
          <a:p>
            <a:pPr marL="342900" indent="-342900">
              <a:spcAft>
                <a:spcPts val="600"/>
              </a:spcAft>
              <a:buFont typeface="+mj-lt"/>
              <a:buAutoNum type="arabicPeriod"/>
            </a:pPr>
            <a:r>
              <a:rPr lang="en-US" dirty="0"/>
              <a:t>What </a:t>
            </a:r>
            <a:r>
              <a:rPr lang="en-US" b="1" dirty="0"/>
              <a:t>measures</a:t>
            </a:r>
            <a:r>
              <a:rPr lang="en-US" dirty="0"/>
              <a:t> can </a:t>
            </a:r>
            <a:r>
              <a:rPr lang="en-US" b="1" dirty="0"/>
              <a:t>companies</a:t>
            </a:r>
            <a:r>
              <a:rPr lang="en-US" dirty="0"/>
              <a:t> and </a:t>
            </a:r>
            <a:r>
              <a:rPr lang="en-US" b="1" dirty="0"/>
              <a:t>governments</a:t>
            </a:r>
            <a:r>
              <a:rPr lang="en-US" dirty="0"/>
              <a:t> take to address these challenges?</a:t>
            </a:r>
          </a:p>
          <a:p>
            <a:pPr marL="342900" indent="-342900">
              <a:spcAft>
                <a:spcPts val="600"/>
              </a:spcAft>
              <a:buFont typeface="+mj-lt"/>
              <a:buAutoNum type="arabicPeriod"/>
            </a:pPr>
            <a:endParaRPr lang="de-CH"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Wissensquellen:</a:t>
            </a:r>
          </a:p>
          <a:p>
            <a:pPr marL="0" indent="0">
              <a:buNone/>
            </a:pPr>
            <a:r>
              <a:rPr lang="de-CH" dirty="0">
                <a:hlinkClick r:id="rId2"/>
              </a:rPr>
              <a:t>Green </a:t>
            </a:r>
            <a:r>
              <a:rPr lang="de-CH" dirty="0" err="1">
                <a:hlinkClick r:id="rId2"/>
              </a:rPr>
              <a:t>labor</a:t>
            </a:r>
            <a:r>
              <a:rPr lang="de-CH" dirty="0">
                <a:hlinkClick r:id="rId2"/>
              </a:rPr>
              <a:t> </a:t>
            </a:r>
            <a:r>
              <a:rPr lang="de-CH" dirty="0" err="1">
                <a:hlinkClick r:id="rId2"/>
              </a:rPr>
              <a:t>markets</a:t>
            </a:r>
            <a:r>
              <a:rPr lang="de-CH" dirty="0">
                <a:hlinkClick r:id="rId2"/>
              </a:rPr>
              <a:t> </a:t>
            </a:r>
            <a:r>
              <a:rPr lang="de-CH" dirty="0" err="1">
                <a:hlinkClick r:id="rId2"/>
              </a:rPr>
              <a:t>effects</a:t>
            </a:r>
            <a:r>
              <a:rPr lang="de-CH" dirty="0">
                <a:hlinkClick r:id="rId2"/>
              </a:rPr>
              <a:t> (NFP Website) </a:t>
            </a:r>
            <a:endParaRPr lang="de-CH" dirty="0">
              <a:hlinkClick r:id="rId3"/>
            </a:endParaRPr>
          </a:p>
          <a:p>
            <a:pPr marL="0" indent="0">
              <a:buNone/>
            </a:pPr>
            <a:r>
              <a:rPr lang="de-CH" dirty="0">
                <a:hlinkClick r:id="rId3"/>
              </a:rPr>
              <a:t>Green </a:t>
            </a:r>
            <a:r>
              <a:rPr lang="de-CH" dirty="0" err="1">
                <a:hlinkClick r:id="rId3"/>
              </a:rPr>
              <a:t>labor</a:t>
            </a:r>
            <a:r>
              <a:rPr lang="de-CH" dirty="0">
                <a:hlinkClick r:id="rId3"/>
              </a:rPr>
              <a:t> </a:t>
            </a:r>
            <a:r>
              <a:rPr lang="de-CH" dirty="0" err="1">
                <a:hlinkClick r:id="rId3"/>
              </a:rPr>
              <a:t>markets</a:t>
            </a:r>
            <a:r>
              <a:rPr lang="de-CH" dirty="0">
                <a:hlinkClick r:id="rId3"/>
              </a:rPr>
              <a:t> </a:t>
            </a:r>
            <a:r>
              <a:rPr lang="de-CH" dirty="0" err="1">
                <a:hlinkClick r:id="rId3"/>
              </a:rPr>
              <a:t>effects</a:t>
            </a:r>
            <a:r>
              <a:rPr lang="de-CH" dirty="0">
                <a:hlinkClick r:id="rId3"/>
              </a:rPr>
              <a:t> (</a:t>
            </a:r>
            <a:r>
              <a:rPr lang="de-CH" dirty="0" err="1">
                <a:hlinkClick r:id="rId3"/>
              </a:rPr>
              <a:t>scientific</a:t>
            </a:r>
            <a:r>
              <a:rPr lang="de-CH" dirty="0">
                <a:hlinkClick r:id="rId3"/>
              </a:rPr>
              <a:t> </a:t>
            </a:r>
            <a:r>
              <a:rPr lang="de-CH" dirty="0" err="1">
                <a:hlinkClick r:id="rId3"/>
              </a:rPr>
              <a:t>lecture</a:t>
            </a:r>
            <a:r>
              <a:rPr lang="de-CH" dirty="0">
                <a:hlinkClick r:id="rId3"/>
              </a:rPr>
              <a:t>, E, 6:45)</a:t>
            </a:r>
            <a:endParaRPr lang="de-CH" dirty="0"/>
          </a:p>
        </p:txBody>
      </p:sp>
      <p:sp>
        <p:nvSpPr>
          <p:cNvPr id="4" name="Slide Number Placeholder 3">
            <a:extLst>
              <a:ext uri="{FF2B5EF4-FFF2-40B4-BE49-F238E27FC236}">
                <a16:creationId xmlns:a16="http://schemas.microsoft.com/office/drawing/2014/main" id="{FE880A6F-CB5F-4564-60A5-1B520AB27B32}"/>
              </a:ext>
            </a:extLst>
          </p:cNvPr>
          <p:cNvSpPr>
            <a:spLocks noGrp="1"/>
          </p:cNvSpPr>
          <p:nvPr>
            <p:ph type="sldNum" sz="quarter" idx="14"/>
          </p:nvPr>
        </p:nvSpPr>
        <p:spPr/>
        <p:txBody>
          <a:bodyPr/>
          <a:lstStyle/>
          <a:p>
            <a:fld id="{476BE59D-4918-439E-9CBF-5840B2847889}" type="slidenum">
              <a:rPr lang="de-CH" smtClean="0"/>
              <a:pPr/>
              <a:t>21</a:t>
            </a:fld>
            <a:endParaRPr lang="de-CH" dirty="0"/>
          </a:p>
        </p:txBody>
      </p:sp>
      <p:sp>
        <p:nvSpPr>
          <p:cNvPr id="5" name="Footer Placeholder 4">
            <a:extLst>
              <a:ext uri="{FF2B5EF4-FFF2-40B4-BE49-F238E27FC236}">
                <a16:creationId xmlns:a16="http://schemas.microsoft.com/office/drawing/2014/main" id="{0C425BBC-C908-3405-CA1F-5C843C5B1702}"/>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66413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646C7C3-9491-74B7-3A09-659B2196ED98}"/>
              </a:ext>
            </a:extLst>
          </p:cNvPr>
          <p:cNvGraphicFramePr>
            <a:graphicFrameLocks noChangeAspect="1"/>
          </p:cNvGraphicFramePr>
          <p:nvPr>
            <p:custDataLst>
              <p:tags r:id="rId1"/>
            </p:custDataLst>
            <p:extLst>
              <p:ext uri="{D42A27DB-BD31-4B8C-83A1-F6EECF244321}">
                <p14:modId xmlns:p14="http://schemas.microsoft.com/office/powerpoint/2010/main" val="42746326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5646C7C3-9491-74B7-3A09-659B2196ED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911B2B6-006F-067C-4B1F-524B0B97C08F}"/>
              </a:ext>
            </a:extLst>
          </p:cNvPr>
          <p:cNvSpPr>
            <a:spLocks noGrp="1"/>
          </p:cNvSpPr>
          <p:nvPr>
            <p:ph type="title"/>
          </p:nvPr>
        </p:nvSpPr>
        <p:spPr/>
        <p:txBody>
          <a:bodyPr vert="horz"/>
          <a:lstStyle/>
          <a:p>
            <a:r>
              <a:rPr lang="de-CH" dirty="0"/>
              <a:t>Green </a:t>
            </a:r>
            <a:r>
              <a:rPr lang="de-CH" dirty="0" err="1"/>
              <a:t>labour</a:t>
            </a:r>
            <a:r>
              <a:rPr lang="de-CH" dirty="0"/>
              <a:t> </a:t>
            </a:r>
            <a:r>
              <a:rPr lang="de-CH" dirty="0" err="1"/>
              <a:t>market</a:t>
            </a:r>
            <a:r>
              <a:rPr lang="de-CH" dirty="0"/>
              <a:t> </a:t>
            </a:r>
            <a:r>
              <a:rPr lang="de-CH" dirty="0" err="1"/>
              <a:t>effects</a:t>
            </a:r>
            <a:r>
              <a:rPr lang="de-CH" dirty="0"/>
              <a:t> – Background</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F630EEF0-782C-466A-8380-683802F631FD}"/>
              </a:ext>
            </a:extLst>
          </p:cNvPr>
          <p:cNvSpPr>
            <a:spLocks noGrp="1"/>
          </p:cNvSpPr>
          <p:nvPr>
            <p:ph type="sldNum" sz="quarter" idx="14"/>
          </p:nvPr>
        </p:nvSpPr>
        <p:spPr/>
        <p:txBody>
          <a:bodyPr/>
          <a:lstStyle/>
          <a:p>
            <a:fld id="{476BE59D-4918-439E-9CBF-5840B2847889}" type="slidenum">
              <a:rPr lang="de-CH" smtClean="0"/>
              <a:pPr/>
              <a:t>22</a:t>
            </a:fld>
            <a:endParaRPr lang="de-CH" dirty="0"/>
          </a:p>
        </p:txBody>
      </p:sp>
      <p:sp>
        <p:nvSpPr>
          <p:cNvPr id="4" name="Text Placeholder 3">
            <a:extLst>
              <a:ext uri="{FF2B5EF4-FFF2-40B4-BE49-F238E27FC236}">
                <a16:creationId xmlns:a16="http://schemas.microsoft.com/office/drawing/2014/main" id="{CE909010-C58F-357D-DC7F-D4E7A87834E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C7A3358-A0BF-7840-94BC-178F7934B853}"/>
              </a:ext>
            </a:extLst>
          </p:cNvPr>
          <p:cNvSpPr>
            <a:spLocks noGrp="1"/>
          </p:cNvSpPr>
          <p:nvPr>
            <p:ph type="body" sz="quarter" idx="13"/>
          </p:nvPr>
        </p:nvSpPr>
        <p:spPr>
          <a:xfrm>
            <a:off x="479426" y="2565400"/>
            <a:ext cx="10608784" cy="3455988"/>
          </a:xfrm>
        </p:spPr>
        <p:txBody>
          <a:bodyPr/>
          <a:lstStyle/>
          <a:p>
            <a:r>
              <a:rPr lang="en-US" dirty="0"/>
              <a:t>To better understand labor-market aspects of the green transition, it is necessary to focus on </a:t>
            </a:r>
            <a:r>
              <a:rPr lang="en-US" b="1" dirty="0"/>
              <a:t>occupational groups </a:t>
            </a:r>
            <a:r>
              <a:rPr lang="en-US" dirty="0"/>
              <a:t>rather than entire industries. </a:t>
            </a:r>
          </a:p>
          <a:p>
            <a:r>
              <a:rPr lang="en-US" dirty="0"/>
              <a:t>By analyzing the </a:t>
            </a:r>
            <a:r>
              <a:rPr lang="en-US" b="1" dirty="0"/>
              <a:t>skill profiles of different professions</a:t>
            </a:r>
            <a:r>
              <a:rPr lang="en-US" dirty="0"/>
              <a:t>, it is then possible to assess which occupations have a high potential to take on green tasks. This </a:t>
            </a:r>
            <a:r>
              <a:rPr lang="en-US" b="1" dirty="0"/>
              <a:t>“green potential” </a:t>
            </a:r>
            <a:r>
              <a:rPr lang="en-US" dirty="0"/>
              <a:t>of occupations is crucial for determining </a:t>
            </a:r>
            <a:r>
              <a:rPr lang="en-US" b="1" dirty="0"/>
              <a:t>how well a country and its labor market are prepared for the transition to a green economy</a:t>
            </a:r>
            <a:r>
              <a:rPr lang="en-US" dirty="0"/>
              <a:t>.</a:t>
            </a:r>
            <a:r>
              <a:rPr lang="de-CH" dirty="0"/>
              <a:t> </a:t>
            </a:r>
          </a:p>
          <a:p>
            <a:endParaRPr lang="de-CH" dirty="0"/>
          </a:p>
        </p:txBody>
      </p:sp>
      <p:sp>
        <p:nvSpPr>
          <p:cNvPr id="6" name="Text Placeholder 5">
            <a:extLst>
              <a:ext uri="{FF2B5EF4-FFF2-40B4-BE49-F238E27FC236}">
                <a16:creationId xmlns:a16="http://schemas.microsoft.com/office/drawing/2014/main" id="{02F8DB4A-03EC-2203-BF9B-CB0D7417DD59}"/>
              </a:ext>
            </a:extLst>
          </p:cNvPr>
          <p:cNvSpPr>
            <a:spLocks noGrp="1"/>
          </p:cNvSpPr>
          <p:nvPr>
            <p:ph type="body" sz="quarter" idx="12"/>
          </p:nvPr>
        </p:nvSpPr>
        <p:spPr>
          <a:xfrm>
            <a:off x="479424" y="1808163"/>
            <a:ext cx="11232428" cy="587375"/>
          </a:xfrm>
        </p:spPr>
        <p:txBody>
          <a:bodyPr/>
          <a:lstStyle/>
          <a:p>
            <a:r>
              <a:rPr lang="de-CH" dirty="0"/>
              <a:t>Background</a:t>
            </a:r>
          </a:p>
        </p:txBody>
      </p:sp>
      <p:sp>
        <p:nvSpPr>
          <p:cNvPr id="8" name="Footer Placeholder 7">
            <a:extLst>
              <a:ext uri="{FF2B5EF4-FFF2-40B4-BE49-F238E27FC236}">
                <a16:creationId xmlns:a16="http://schemas.microsoft.com/office/drawing/2014/main" id="{B37D548F-F54C-34D3-5F7F-C2F618EEB6F1}"/>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015198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52A4D-D2AB-E98A-1FF8-70E16D5B943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7ADF47B-38FC-011A-59A6-EF31ABBD5229}"/>
              </a:ext>
            </a:extLst>
          </p:cNvPr>
          <p:cNvGraphicFramePr>
            <a:graphicFrameLocks noChangeAspect="1"/>
          </p:cNvGraphicFramePr>
          <p:nvPr>
            <p:custDataLst>
              <p:tags r:id="rId1"/>
            </p:custDataLst>
            <p:extLst>
              <p:ext uri="{D42A27DB-BD31-4B8C-83A1-F6EECF244321}">
                <p14:modId xmlns:p14="http://schemas.microsoft.com/office/powerpoint/2010/main" val="8729641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37ADF47B-38FC-011A-59A6-EF31ABBD52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F6DD7F-18A7-FE96-6BFD-5FCA0DA7505B}"/>
              </a:ext>
            </a:extLst>
          </p:cNvPr>
          <p:cNvSpPr>
            <a:spLocks noGrp="1"/>
          </p:cNvSpPr>
          <p:nvPr>
            <p:ph type="title"/>
          </p:nvPr>
        </p:nvSpPr>
        <p:spPr/>
        <p:txBody>
          <a:bodyPr vert="horz"/>
          <a:lstStyle/>
          <a:p>
            <a:r>
              <a:rPr lang="de-CH" dirty="0"/>
              <a:t>Green </a:t>
            </a:r>
            <a:r>
              <a:rPr lang="de-CH" dirty="0" err="1"/>
              <a:t>labour</a:t>
            </a:r>
            <a:r>
              <a:rPr lang="de-CH" dirty="0"/>
              <a:t> </a:t>
            </a:r>
            <a:r>
              <a:rPr lang="de-CH" dirty="0" err="1"/>
              <a:t>market</a:t>
            </a:r>
            <a:r>
              <a:rPr lang="de-CH" dirty="0"/>
              <a:t> </a:t>
            </a:r>
            <a:r>
              <a:rPr lang="de-CH" dirty="0" err="1"/>
              <a:t>effects</a:t>
            </a:r>
            <a:r>
              <a:rPr lang="de-CH" dirty="0"/>
              <a:t> – </a:t>
            </a:r>
            <a:r>
              <a:rPr lang="de-CH" dirty="0" err="1"/>
              <a:t>Aim</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9524E266-F3C6-640A-49B5-224BD687492A}"/>
              </a:ext>
            </a:extLst>
          </p:cNvPr>
          <p:cNvSpPr>
            <a:spLocks noGrp="1"/>
          </p:cNvSpPr>
          <p:nvPr>
            <p:ph type="sldNum" sz="quarter" idx="14"/>
          </p:nvPr>
        </p:nvSpPr>
        <p:spPr/>
        <p:txBody>
          <a:bodyPr/>
          <a:lstStyle/>
          <a:p>
            <a:fld id="{476BE59D-4918-439E-9CBF-5840B2847889}" type="slidenum">
              <a:rPr lang="de-CH" smtClean="0"/>
              <a:pPr/>
              <a:t>23</a:t>
            </a:fld>
            <a:endParaRPr lang="de-CH" dirty="0"/>
          </a:p>
        </p:txBody>
      </p:sp>
      <p:sp>
        <p:nvSpPr>
          <p:cNvPr id="4" name="Text Placeholder 3">
            <a:extLst>
              <a:ext uri="{FF2B5EF4-FFF2-40B4-BE49-F238E27FC236}">
                <a16:creationId xmlns:a16="http://schemas.microsoft.com/office/drawing/2014/main" id="{75C75B3A-857C-0D35-4A5A-B16BC006216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F0A8EFBE-9ADA-D413-2B7D-AA48916887CA}"/>
              </a:ext>
            </a:extLst>
          </p:cNvPr>
          <p:cNvSpPr>
            <a:spLocks noGrp="1"/>
          </p:cNvSpPr>
          <p:nvPr>
            <p:ph type="body" sz="quarter" idx="13"/>
          </p:nvPr>
        </p:nvSpPr>
        <p:spPr>
          <a:xfrm>
            <a:off x="479426" y="2565400"/>
            <a:ext cx="10608784" cy="3455988"/>
          </a:xfrm>
        </p:spPr>
        <p:txBody>
          <a:bodyPr/>
          <a:lstStyle/>
          <a:p>
            <a:r>
              <a:rPr lang="en-US" dirty="0"/>
              <a:t>The aim of the project was to determine the </a:t>
            </a:r>
            <a:r>
              <a:rPr lang="en-US" b="1" dirty="0"/>
              <a:t>“green potential” of different occupations </a:t>
            </a:r>
            <a:r>
              <a:rPr lang="en-US" dirty="0"/>
              <a:t>and of the </a:t>
            </a:r>
            <a:r>
              <a:rPr lang="en-US" b="1" dirty="0"/>
              <a:t>workforce in Switzerland </a:t>
            </a:r>
            <a:r>
              <a:rPr lang="en-US" dirty="0"/>
              <a:t>and in </a:t>
            </a:r>
            <a:r>
              <a:rPr lang="en-US" b="1" dirty="0"/>
              <a:t>other countries</a:t>
            </a:r>
            <a:r>
              <a:rPr lang="en-US" dirty="0"/>
              <a:t>.</a:t>
            </a:r>
          </a:p>
          <a:p>
            <a:r>
              <a:rPr lang="en-US" dirty="0"/>
              <a:t>To achieve this goal, we estimated which </a:t>
            </a:r>
            <a:r>
              <a:rPr lang="en-US" b="1" dirty="0"/>
              <a:t>occupations</a:t>
            </a:r>
            <a:r>
              <a:rPr lang="en-US" dirty="0"/>
              <a:t> and </a:t>
            </a:r>
            <a:r>
              <a:rPr lang="en-US" b="1" dirty="0"/>
              <a:t>skill profiles </a:t>
            </a:r>
            <a:r>
              <a:rPr lang="en-US" dirty="0"/>
              <a:t>are likely</a:t>
            </a:r>
            <a:r>
              <a:rPr lang="en-US" b="1" dirty="0"/>
              <a:t> </a:t>
            </a:r>
            <a:r>
              <a:rPr lang="en-US" dirty="0"/>
              <a:t>to be in greater or lesser demand in the future as a result of the </a:t>
            </a:r>
            <a:r>
              <a:rPr lang="en-US" b="1" dirty="0"/>
              <a:t>green transition</a:t>
            </a:r>
            <a:r>
              <a:rPr lang="en-US" dirty="0"/>
              <a:t>. This ultimately allowed us to derive implications for </a:t>
            </a:r>
            <a:r>
              <a:rPr lang="en-US" b="1" dirty="0"/>
              <a:t>education and economic policy </a:t>
            </a:r>
            <a:r>
              <a:rPr lang="en-US" dirty="0"/>
              <a:t>with regard to transforming an economy into a green economy.</a:t>
            </a:r>
          </a:p>
          <a:p>
            <a:endParaRPr lang="de-CH" dirty="0"/>
          </a:p>
          <a:p>
            <a:endParaRPr lang="de-CH" dirty="0"/>
          </a:p>
        </p:txBody>
      </p:sp>
      <p:sp>
        <p:nvSpPr>
          <p:cNvPr id="6" name="Text Placeholder 5">
            <a:extLst>
              <a:ext uri="{FF2B5EF4-FFF2-40B4-BE49-F238E27FC236}">
                <a16:creationId xmlns:a16="http://schemas.microsoft.com/office/drawing/2014/main" id="{58EBC44C-13A2-19F1-93AE-D23908593F8C}"/>
              </a:ext>
            </a:extLst>
          </p:cNvPr>
          <p:cNvSpPr>
            <a:spLocks noGrp="1"/>
          </p:cNvSpPr>
          <p:nvPr>
            <p:ph type="body" sz="quarter" idx="12"/>
          </p:nvPr>
        </p:nvSpPr>
        <p:spPr>
          <a:xfrm>
            <a:off x="479424" y="1808163"/>
            <a:ext cx="11232428"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431A4F6D-0C34-75FA-2BF9-7763606568F2}"/>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42296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4C2FB62-DA87-7159-4F2D-661FFF76EEE3}"/>
              </a:ext>
            </a:extLst>
          </p:cNvPr>
          <p:cNvGraphicFramePr>
            <a:graphicFrameLocks noChangeAspect="1"/>
          </p:cNvGraphicFramePr>
          <p:nvPr>
            <p:custDataLst>
              <p:tags r:id="rId1"/>
            </p:custDataLst>
            <p:extLst>
              <p:ext uri="{D42A27DB-BD31-4B8C-83A1-F6EECF244321}">
                <p14:modId xmlns:p14="http://schemas.microsoft.com/office/powerpoint/2010/main" val="6207194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4C2FB62-DA87-7159-4F2D-661FFF76EEE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5ED1FEF-1743-43E5-DFBF-52A08E938AA5}"/>
              </a:ext>
            </a:extLst>
          </p:cNvPr>
          <p:cNvSpPr>
            <a:spLocks noGrp="1"/>
          </p:cNvSpPr>
          <p:nvPr>
            <p:ph type="title"/>
          </p:nvPr>
        </p:nvSpPr>
        <p:spPr/>
        <p:txBody>
          <a:bodyPr vert="horz"/>
          <a:lstStyle/>
          <a:p>
            <a:r>
              <a:rPr lang="de-CH" dirty="0"/>
              <a:t>Green </a:t>
            </a:r>
            <a:r>
              <a:rPr lang="de-CH" dirty="0" err="1"/>
              <a:t>labour</a:t>
            </a:r>
            <a:r>
              <a:rPr lang="de-CH" dirty="0"/>
              <a:t> </a:t>
            </a:r>
            <a:r>
              <a:rPr lang="de-CH" dirty="0" err="1"/>
              <a:t>market</a:t>
            </a:r>
            <a:r>
              <a:rPr lang="de-CH" dirty="0"/>
              <a:t> </a:t>
            </a:r>
            <a:r>
              <a:rPr lang="de-CH" dirty="0" err="1"/>
              <a:t>effects</a:t>
            </a:r>
            <a:r>
              <a:rPr lang="de-CH" dirty="0"/>
              <a:t> – </a:t>
            </a:r>
            <a:r>
              <a:rPr lang="de-CH" dirty="0" err="1"/>
              <a:t>Results</a:t>
            </a:r>
            <a:r>
              <a:rPr lang="de-CH" dirty="0"/>
              <a:t> I</a:t>
            </a:r>
          </a:p>
        </p:txBody>
      </p:sp>
      <p:sp>
        <p:nvSpPr>
          <p:cNvPr id="3" name="Text Placeholder 2">
            <a:extLst>
              <a:ext uri="{FF2B5EF4-FFF2-40B4-BE49-F238E27FC236}">
                <a16:creationId xmlns:a16="http://schemas.microsoft.com/office/drawing/2014/main" id="{906D99CB-8C24-B111-33A5-7B06D95058AE}"/>
              </a:ext>
            </a:extLst>
          </p:cNvPr>
          <p:cNvSpPr>
            <a:spLocks noGrp="1"/>
          </p:cNvSpPr>
          <p:nvPr>
            <p:ph type="body" sz="quarter" idx="13"/>
          </p:nvPr>
        </p:nvSpPr>
        <p:spPr/>
        <p:txBody>
          <a:bodyPr/>
          <a:lstStyle/>
          <a:p>
            <a:pPr marL="0" indent="0">
              <a:buNone/>
            </a:pPr>
            <a:r>
              <a:rPr lang="en-US" b="1" dirty="0"/>
              <a:t>Green potential varies by occupational group</a:t>
            </a:r>
            <a:endParaRPr lang="en-US" dirty="0"/>
          </a:p>
          <a:p>
            <a:pPr marL="0" indent="0">
              <a:buNone/>
            </a:pPr>
            <a:r>
              <a:rPr lang="en-US" dirty="0"/>
              <a:t>In our analysis, occupations with a relatively high share of </a:t>
            </a:r>
            <a:r>
              <a:rPr lang="en-US" dirty="0">
                <a:solidFill>
                  <a:srgbClr val="83D0F5"/>
                </a:solidFill>
              </a:rPr>
              <a:t>technical </a:t>
            </a:r>
            <a:r>
              <a:rPr lang="en-US" dirty="0"/>
              <a:t>and </a:t>
            </a:r>
            <a:r>
              <a:rPr lang="en-US" dirty="0">
                <a:solidFill>
                  <a:srgbClr val="83D0F5"/>
                </a:solidFill>
              </a:rPr>
              <a:t>natural-science skills </a:t>
            </a:r>
            <a:r>
              <a:rPr lang="en-US" dirty="0"/>
              <a:t>tend to exhibit the </a:t>
            </a:r>
            <a:r>
              <a:rPr lang="en-US" dirty="0">
                <a:solidFill>
                  <a:srgbClr val="83D0F5"/>
                </a:solidFill>
              </a:rPr>
              <a:t>highest green potential</a:t>
            </a:r>
            <a:r>
              <a:rPr lang="en-US" dirty="0"/>
              <a:t>. By contrast, the lowest values are found in occupations such as those in healthcare or the arts. For Switzerland, we can additionally note that workers in occupations with high green potential are on average younger, more often male, more frequently migrants, and have higher levels of education than those in occupations with low green potential.</a:t>
            </a:r>
          </a:p>
          <a:p>
            <a:pPr marL="0" indent="0">
              <a:buNone/>
            </a:pPr>
            <a:r>
              <a:rPr lang="en-US" dirty="0"/>
              <a:t>In international comparison, Switzerland has a relatively high share of employees in occupations with </a:t>
            </a:r>
            <a:r>
              <a:rPr lang="en-US" dirty="0">
                <a:solidFill>
                  <a:srgbClr val="83D0F5"/>
                </a:solidFill>
              </a:rPr>
              <a:t>high green potential</a:t>
            </a:r>
            <a:r>
              <a:rPr lang="en-US" dirty="0"/>
              <a:t>. The </a:t>
            </a:r>
            <a:r>
              <a:rPr lang="en-US" dirty="0">
                <a:solidFill>
                  <a:srgbClr val="83D0F5"/>
                </a:solidFill>
              </a:rPr>
              <a:t>Swiss labor market </a:t>
            </a:r>
            <a:r>
              <a:rPr lang="en-US" dirty="0"/>
              <a:t>therefore appears generally well positioned to meet the challenges of a green transformation. However, occupations with high green potential show </a:t>
            </a:r>
            <a:r>
              <a:rPr lang="en-US" dirty="0">
                <a:solidFill>
                  <a:srgbClr val="83D0F5"/>
                </a:solidFill>
              </a:rPr>
              <a:t>higher vacancy rates </a:t>
            </a:r>
            <a:r>
              <a:rPr lang="en-US" dirty="0"/>
              <a:t>and </a:t>
            </a:r>
            <a:r>
              <a:rPr lang="en-US" dirty="0">
                <a:solidFill>
                  <a:srgbClr val="83D0F5"/>
                </a:solidFill>
              </a:rPr>
              <a:t>lower unemployment rates</a:t>
            </a:r>
            <a:r>
              <a:rPr lang="en-US" dirty="0"/>
              <a:t>. This suggests that such workers are already relatively scarce in today’s labor market.</a:t>
            </a:r>
          </a:p>
          <a:p>
            <a:endParaRPr lang="de-CH" dirty="0">
              <a:solidFill>
                <a:srgbClr val="83D0F5"/>
              </a:solidFill>
            </a:endParaRPr>
          </a:p>
        </p:txBody>
      </p:sp>
      <p:sp>
        <p:nvSpPr>
          <p:cNvPr id="4" name="Slide Number Placeholder 3">
            <a:extLst>
              <a:ext uri="{FF2B5EF4-FFF2-40B4-BE49-F238E27FC236}">
                <a16:creationId xmlns:a16="http://schemas.microsoft.com/office/drawing/2014/main" id="{FE39E126-072B-A1ED-A0AC-84AD14FA4278}"/>
              </a:ext>
            </a:extLst>
          </p:cNvPr>
          <p:cNvSpPr>
            <a:spLocks noGrp="1"/>
          </p:cNvSpPr>
          <p:nvPr>
            <p:ph type="sldNum" sz="quarter" idx="14"/>
          </p:nvPr>
        </p:nvSpPr>
        <p:spPr/>
        <p:txBody>
          <a:bodyPr/>
          <a:lstStyle/>
          <a:p>
            <a:fld id="{476BE59D-4918-439E-9CBF-5840B2847889}" type="slidenum">
              <a:rPr lang="de-CH" smtClean="0"/>
              <a:pPr/>
              <a:t>24</a:t>
            </a:fld>
            <a:endParaRPr lang="de-CH" dirty="0"/>
          </a:p>
        </p:txBody>
      </p:sp>
      <p:sp>
        <p:nvSpPr>
          <p:cNvPr id="5" name="Footer Placeholder 4">
            <a:extLst>
              <a:ext uri="{FF2B5EF4-FFF2-40B4-BE49-F238E27FC236}">
                <a16:creationId xmlns:a16="http://schemas.microsoft.com/office/drawing/2014/main" id="{35C52C4D-A39B-49D8-399C-C25A24082BC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104145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9232A-3EE6-2720-56EF-7566A3C9CDE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4469037-F67C-CD59-B52C-95C7E9F8077E}"/>
              </a:ext>
            </a:extLst>
          </p:cNvPr>
          <p:cNvGraphicFramePr>
            <a:graphicFrameLocks noChangeAspect="1"/>
          </p:cNvGraphicFramePr>
          <p:nvPr>
            <p:custDataLst>
              <p:tags r:id="rId1"/>
            </p:custDataLst>
            <p:extLst>
              <p:ext uri="{D42A27DB-BD31-4B8C-83A1-F6EECF244321}">
                <p14:modId xmlns:p14="http://schemas.microsoft.com/office/powerpoint/2010/main" val="1268956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4469037-F67C-CD59-B52C-95C7E9F8077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D4B509B-5C2F-FAFF-41F8-A136F2344415}"/>
              </a:ext>
            </a:extLst>
          </p:cNvPr>
          <p:cNvSpPr>
            <a:spLocks noGrp="1"/>
          </p:cNvSpPr>
          <p:nvPr>
            <p:ph type="title"/>
          </p:nvPr>
        </p:nvSpPr>
        <p:spPr/>
        <p:txBody>
          <a:bodyPr vert="horz"/>
          <a:lstStyle/>
          <a:p>
            <a:r>
              <a:rPr lang="de-CH" dirty="0"/>
              <a:t>Green </a:t>
            </a:r>
            <a:r>
              <a:rPr lang="de-CH" dirty="0" err="1"/>
              <a:t>labour</a:t>
            </a:r>
            <a:r>
              <a:rPr lang="de-CH" dirty="0"/>
              <a:t> </a:t>
            </a:r>
            <a:r>
              <a:rPr lang="de-CH" dirty="0" err="1"/>
              <a:t>market</a:t>
            </a:r>
            <a:r>
              <a:rPr lang="de-CH" dirty="0"/>
              <a:t> </a:t>
            </a:r>
            <a:r>
              <a:rPr lang="de-CH" dirty="0" err="1"/>
              <a:t>effects</a:t>
            </a:r>
            <a:r>
              <a:rPr lang="de-CH" dirty="0"/>
              <a:t> – </a:t>
            </a:r>
            <a:r>
              <a:rPr lang="de-CH" dirty="0" err="1"/>
              <a:t>Results</a:t>
            </a:r>
            <a:r>
              <a:rPr lang="de-CH" dirty="0"/>
              <a:t> II</a:t>
            </a:r>
          </a:p>
        </p:txBody>
      </p:sp>
      <p:sp>
        <p:nvSpPr>
          <p:cNvPr id="3" name="Text Placeholder 2">
            <a:extLst>
              <a:ext uri="{FF2B5EF4-FFF2-40B4-BE49-F238E27FC236}">
                <a16:creationId xmlns:a16="http://schemas.microsoft.com/office/drawing/2014/main" id="{B7962A32-2B00-7489-A7FD-D275195D9F20}"/>
              </a:ext>
            </a:extLst>
          </p:cNvPr>
          <p:cNvSpPr>
            <a:spLocks noGrp="1"/>
          </p:cNvSpPr>
          <p:nvPr>
            <p:ph type="body" sz="quarter" idx="13"/>
          </p:nvPr>
        </p:nvSpPr>
        <p:spPr>
          <a:xfrm>
            <a:off x="479425" y="1392488"/>
            <a:ext cx="11233150" cy="4213225"/>
          </a:xfrm>
        </p:spPr>
        <p:txBody>
          <a:bodyPr/>
          <a:lstStyle/>
          <a:p>
            <a:pPr marL="0" indent="0">
              <a:buNone/>
            </a:pPr>
            <a:r>
              <a:rPr lang="en-US" b="1" dirty="0"/>
              <a:t>Influence of environmental policy measures on the labor market</a:t>
            </a:r>
            <a:endParaRPr lang="en-US" dirty="0"/>
          </a:p>
          <a:p>
            <a:pPr marL="0" indent="0">
              <a:buNone/>
            </a:pPr>
            <a:r>
              <a:rPr lang="en-US" dirty="0"/>
              <a:t>This </a:t>
            </a:r>
            <a:r>
              <a:rPr lang="en-US" dirty="0">
                <a:solidFill>
                  <a:srgbClr val="83D0F5"/>
                </a:solidFill>
              </a:rPr>
              <a:t>scarcity</a:t>
            </a:r>
            <a:r>
              <a:rPr lang="en-US" dirty="0"/>
              <a:t> could become even more pronounced in the future. A </a:t>
            </a:r>
            <a:r>
              <a:rPr lang="en-US" dirty="0">
                <a:solidFill>
                  <a:srgbClr val="83D0F5"/>
                </a:solidFill>
              </a:rPr>
              <a:t>tightening of environmental policy measures </a:t>
            </a:r>
            <a:r>
              <a:rPr lang="en-US" dirty="0"/>
              <a:t>shows a </a:t>
            </a:r>
            <a:r>
              <a:rPr lang="en-US" dirty="0">
                <a:solidFill>
                  <a:srgbClr val="83D0F5"/>
                </a:solidFill>
              </a:rPr>
              <a:t>positive relationship </a:t>
            </a:r>
            <a:r>
              <a:rPr lang="en-US" dirty="0"/>
              <a:t>with the demand for occupations with </a:t>
            </a:r>
            <a:r>
              <a:rPr lang="en-US" dirty="0">
                <a:solidFill>
                  <a:srgbClr val="83D0F5"/>
                </a:solidFill>
              </a:rPr>
              <a:t>high green potential</a:t>
            </a:r>
            <a:r>
              <a:rPr lang="en-US" dirty="0"/>
              <a:t>. In the </a:t>
            </a:r>
            <a:r>
              <a:rPr lang="en-US" dirty="0">
                <a:solidFill>
                  <a:srgbClr val="83D0F5"/>
                </a:solidFill>
              </a:rPr>
              <a:t>industrial sector</a:t>
            </a:r>
            <a:r>
              <a:rPr lang="en-US" dirty="0"/>
              <a:t>, a </a:t>
            </a:r>
            <a:r>
              <a:rPr lang="en-US" dirty="0">
                <a:solidFill>
                  <a:srgbClr val="83D0F5"/>
                </a:solidFill>
              </a:rPr>
              <a:t>negative relationship </a:t>
            </a:r>
            <a:r>
              <a:rPr lang="en-US" dirty="0"/>
              <a:t>emerges between </a:t>
            </a:r>
            <a:r>
              <a:rPr lang="en-US" dirty="0">
                <a:solidFill>
                  <a:srgbClr val="83D0F5"/>
                </a:solidFill>
              </a:rPr>
              <a:t>environmental policy measures </a:t>
            </a:r>
            <a:r>
              <a:rPr lang="en-US" dirty="0"/>
              <a:t>and the demand for occupations with low green potential, while </a:t>
            </a:r>
            <a:r>
              <a:rPr lang="en-US" dirty="0">
                <a:solidFill>
                  <a:srgbClr val="83D0F5"/>
                </a:solidFill>
              </a:rPr>
              <a:t>no relationship </a:t>
            </a:r>
            <a:r>
              <a:rPr lang="en-US" dirty="0"/>
              <a:t>is evident with </a:t>
            </a:r>
            <a:r>
              <a:rPr lang="en-US" dirty="0">
                <a:solidFill>
                  <a:srgbClr val="83D0F5"/>
                </a:solidFill>
              </a:rPr>
              <a:t>overall employment </a:t>
            </a:r>
            <a:r>
              <a:rPr lang="en-US" dirty="0"/>
              <a:t>in the industrial sector. A relocation of many Swiss industries abroad seems unlikely, since industries with a high share of the (relatively scarce) workers with high green potential display relatively low greenhouse-gas emissions (exception: chemical industry).</a:t>
            </a:r>
          </a:p>
          <a:p>
            <a:pPr marL="0" indent="0">
              <a:buNone/>
            </a:pPr>
            <a:r>
              <a:rPr lang="en-US" dirty="0">
                <a:solidFill>
                  <a:srgbClr val="83D0F5"/>
                </a:solidFill>
              </a:rPr>
              <a:t>The transformation to a green economy </a:t>
            </a:r>
            <a:r>
              <a:rPr lang="en-US" dirty="0"/>
              <a:t>is likely to lead to structural changes in the labor market, which will mainly produce winners and losers across occupations. In the future, companies are likely to increasingly demand workers who have a “high green potential.” Here, there is a risk of so-called </a:t>
            </a:r>
            <a:r>
              <a:rPr lang="en-US" dirty="0">
                <a:solidFill>
                  <a:srgbClr val="83D0F5"/>
                </a:solidFill>
              </a:rPr>
              <a:t>“mismatches”</a:t>
            </a:r>
            <a:r>
              <a:rPr lang="en-US" dirty="0"/>
              <a:t> </a:t>
            </a:r>
            <a:r>
              <a:rPr lang="en-US" dirty="0">
                <a:solidFill>
                  <a:srgbClr val="83D0F5"/>
                </a:solidFill>
              </a:rPr>
              <a:t>in job placements. </a:t>
            </a:r>
            <a:r>
              <a:rPr lang="en-US" dirty="0"/>
              <a:t>Authorities and sectors should counter this problem through the certification of </a:t>
            </a:r>
            <a:r>
              <a:rPr lang="en-US" dirty="0">
                <a:solidFill>
                  <a:srgbClr val="83D0F5"/>
                </a:solidFill>
              </a:rPr>
              <a:t>“cross-cutting skills.” </a:t>
            </a:r>
            <a:r>
              <a:rPr lang="en-US" dirty="0"/>
              <a:t>The state should communicate well the rising demand for technical skills and support companies in building these skills through </a:t>
            </a:r>
            <a:r>
              <a:rPr lang="en-US" dirty="0">
                <a:solidFill>
                  <a:srgbClr val="83D0F5"/>
                </a:solidFill>
              </a:rPr>
              <a:t>tax relief</a:t>
            </a:r>
            <a:r>
              <a:rPr lang="en-US" dirty="0"/>
              <a:t> or </a:t>
            </a:r>
            <a:r>
              <a:rPr lang="en-US" dirty="0">
                <a:solidFill>
                  <a:srgbClr val="83D0F5"/>
                </a:solidFill>
              </a:rPr>
              <a:t>subsidies.</a:t>
            </a:r>
          </a:p>
          <a:p>
            <a:pPr marL="0" indent="0">
              <a:lnSpc>
                <a:spcPct val="100000"/>
              </a:lnSpc>
              <a:buNone/>
            </a:pPr>
            <a:endParaRPr lang="de-CH" dirty="0"/>
          </a:p>
          <a:p>
            <a:pPr marL="0" indent="0">
              <a:lnSpc>
                <a:spcPct val="100000"/>
              </a:lnSpc>
              <a:buNone/>
            </a:pPr>
            <a:endParaRPr lang="de-CH" dirty="0"/>
          </a:p>
          <a:p>
            <a:pPr marL="0" indent="0">
              <a:lnSpc>
                <a:spcPct val="100000"/>
              </a:lnSpc>
              <a:buNone/>
            </a:pPr>
            <a:endParaRPr lang="de-CH" dirty="0"/>
          </a:p>
        </p:txBody>
      </p:sp>
      <p:sp>
        <p:nvSpPr>
          <p:cNvPr id="4" name="Slide Number Placeholder 3">
            <a:extLst>
              <a:ext uri="{FF2B5EF4-FFF2-40B4-BE49-F238E27FC236}">
                <a16:creationId xmlns:a16="http://schemas.microsoft.com/office/drawing/2014/main" id="{960B1E35-5A6F-DD7D-B6DE-E24E69E1F36A}"/>
              </a:ext>
            </a:extLst>
          </p:cNvPr>
          <p:cNvSpPr>
            <a:spLocks noGrp="1"/>
          </p:cNvSpPr>
          <p:nvPr>
            <p:ph type="sldNum" sz="quarter" idx="14"/>
          </p:nvPr>
        </p:nvSpPr>
        <p:spPr/>
        <p:txBody>
          <a:bodyPr/>
          <a:lstStyle/>
          <a:p>
            <a:fld id="{476BE59D-4918-439E-9CBF-5840B2847889}" type="slidenum">
              <a:rPr lang="de-CH" smtClean="0"/>
              <a:pPr/>
              <a:t>25</a:t>
            </a:fld>
            <a:endParaRPr lang="de-CH" dirty="0"/>
          </a:p>
        </p:txBody>
      </p:sp>
      <p:sp>
        <p:nvSpPr>
          <p:cNvPr id="5" name="Footer Placeholder 4">
            <a:extLst>
              <a:ext uri="{FF2B5EF4-FFF2-40B4-BE49-F238E27FC236}">
                <a16:creationId xmlns:a16="http://schemas.microsoft.com/office/drawing/2014/main" id="{87B0C4E5-FE3D-410C-DBE4-89ECFEFD7F3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4232947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59E8-9B1B-5DEA-A34A-68AA978EAB66}"/>
              </a:ext>
            </a:extLst>
          </p:cNvPr>
          <p:cNvSpPr>
            <a:spLocks noGrp="1"/>
          </p:cNvSpPr>
          <p:nvPr>
            <p:ph type="title"/>
          </p:nvPr>
        </p:nvSpPr>
        <p:spPr/>
        <p:txBody>
          <a:bodyPr/>
          <a:lstStyle/>
          <a:p>
            <a:r>
              <a:rPr lang="en-US" dirty="0"/>
              <a:t>Sustainable Trade Relations for Diversified Food Systems</a:t>
            </a:r>
            <a:endParaRPr lang="de-CH" dirty="0"/>
          </a:p>
        </p:txBody>
      </p:sp>
      <p:sp>
        <p:nvSpPr>
          <p:cNvPr id="3" name="Text Placeholder 2">
            <a:extLst>
              <a:ext uri="{FF2B5EF4-FFF2-40B4-BE49-F238E27FC236}">
                <a16:creationId xmlns:a16="http://schemas.microsoft.com/office/drawing/2014/main" id="{AA649A80-E642-1260-6EED-987A82AF8AE3}"/>
              </a:ext>
            </a:extLst>
          </p:cNvPr>
          <p:cNvSpPr>
            <a:spLocks noGrp="1"/>
          </p:cNvSpPr>
          <p:nvPr>
            <p:ph type="body" sz="quarter" idx="13"/>
          </p:nvPr>
        </p:nvSpPr>
        <p:spPr>
          <a:xfrm>
            <a:off x="479425" y="1808163"/>
            <a:ext cx="5476710" cy="4213225"/>
          </a:xfrm>
        </p:spPr>
        <p:txBody>
          <a:bodyPr/>
          <a:lstStyle/>
          <a:p>
            <a:pPr marL="0" indent="0">
              <a:buNone/>
            </a:pPr>
            <a:r>
              <a:rPr lang="de-CH" dirty="0"/>
              <a:t>«</a:t>
            </a:r>
            <a:r>
              <a:rPr lang="en-US" dirty="0"/>
              <a:t>The transformation of food systems requires addressing both </a:t>
            </a:r>
            <a:r>
              <a:rPr lang="en-US" b="1" dirty="0"/>
              <a:t>domestic production </a:t>
            </a:r>
            <a:r>
              <a:rPr lang="en-US" dirty="0"/>
              <a:t>and </a:t>
            </a:r>
            <a:r>
              <a:rPr lang="en-US" b="1" dirty="0"/>
              <a:t>trade</a:t>
            </a:r>
            <a:r>
              <a:rPr lang="en-US" dirty="0"/>
              <a:t>. We developed a concrete legislative proposal to show how </a:t>
            </a:r>
            <a:r>
              <a:rPr lang="en-US" b="1" dirty="0"/>
              <a:t>governments</a:t>
            </a:r>
            <a:r>
              <a:rPr lang="en-US" dirty="0"/>
              <a:t> can create </a:t>
            </a:r>
            <a:r>
              <a:rPr lang="en-US" b="1" dirty="0"/>
              <a:t>more differentiated</a:t>
            </a:r>
            <a:r>
              <a:rPr lang="en-US" dirty="0"/>
              <a:t> and sustainable trade relationships by supporting vulnerable but particularly </a:t>
            </a:r>
            <a:r>
              <a:rPr lang="en-US" b="1" dirty="0"/>
              <a:t>sustainable food systems </a:t>
            </a:r>
            <a:r>
              <a:rPr lang="en-US" dirty="0"/>
              <a:t>and preventing especially </a:t>
            </a:r>
            <a:r>
              <a:rPr lang="en-US" b="1" dirty="0"/>
              <a:t>harmful ones</a:t>
            </a:r>
            <a:r>
              <a:rPr lang="de-CH" dirty="0"/>
              <a:t>.»</a:t>
            </a:r>
          </a:p>
          <a:p>
            <a:pPr algn="r"/>
            <a:r>
              <a:rPr lang="de-CH" dirty="0"/>
              <a:t>Dr. </a:t>
            </a:r>
            <a:r>
              <a:rPr lang="de-CH" dirty="0" err="1"/>
              <a:t>iur</a:t>
            </a:r>
            <a:r>
              <a:rPr lang="de-CH" dirty="0"/>
              <a:t>. Elisabeth Bürgi </a:t>
            </a:r>
            <a:r>
              <a:rPr lang="de-CH" dirty="0" err="1"/>
              <a:t>Bonanomi</a:t>
            </a:r>
            <a:r>
              <a:rPr lang="de-CH" dirty="0"/>
              <a:t>, Project </a:t>
            </a:r>
            <a:r>
              <a:rPr lang="de-CH" dirty="0" err="1"/>
              <a:t>lead</a:t>
            </a:r>
            <a:r>
              <a:rPr lang="de-CH" dirty="0"/>
              <a:t>, </a:t>
            </a:r>
            <a:r>
              <a:rPr lang="en-US" dirty="0"/>
              <a:t>Sustainable Trade Relations for Diversified Food Systems</a:t>
            </a:r>
            <a:endParaRPr lang="de-CH" dirty="0"/>
          </a:p>
          <a:p>
            <a:endParaRPr lang="de-CH" dirty="0"/>
          </a:p>
        </p:txBody>
      </p:sp>
      <p:sp>
        <p:nvSpPr>
          <p:cNvPr id="4" name="Slide Number Placeholder 3">
            <a:extLst>
              <a:ext uri="{FF2B5EF4-FFF2-40B4-BE49-F238E27FC236}">
                <a16:creationId xmlns:a16="http://schemas.microsoft.com/office/drawing/2014/main" id="{50C6E329-7217-6D57-1E77-B8CE726AAE26}"/>
              </a:ext>
            </a:extLst>
          </p:cNvPr>
          <p:cNvSpPr>
            <a:spLocks noGrp="1"/>
          </p:cNvSpPr>
          <p:nvPr>
            <p:ph type="sldNum" sz="quarter" idx="14"/>
          </p:nvPr>
        </p:nvSpPr>
        <p:spPr/>
        <p:txBody>
          <a:bodyPr/>
          <a:lstStyle/>
          <a:p>
            <a:fld id="{476BE59D-4918-439E-9CBF-5840B2847889}" type="slidenum">
              <a:rPr lang="de-CH" smtClean="0"/>
              <a:pPr/>
              <a:t>26</a:t>
            </a:fld>
            <a:endParaRPr lang="de-CH" dirty="0"/>
          </a:p>
        </p:txBody>
      </p:sp>
      <p:sp>
        <p:nvSpPr>
          <p:cNvPr id="5" name="Footer Placeholder 4">
            <a:extLst>
              <a:ext uri="{FF2B5EF4-FFF2-40B4-BE49-F238E27FC236}">
                <a16:creationId xmlns:a16="http://schemas.microsoft.com/office/drawing/2014/main" id="{8BC2C06E-F56B-6D12-8CC1-3C53D8966B2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7" name="Picture 6" descr="A person carrying a large bundle of corn&#10;&#10;AI-generated content may be incorrect.">
            <a:extLst>
              <a:ext uri="{FF2B5EF4-FFF2-40B4-BE49-F238E27FC236}">
                <a16:creationId xmlns:a16="http://schemas.microsoft.com/office/drawing/2014/main" id="{08B37499-91D3-5F14-B2A5-4E85E3DCB535}"/>
              </a:ext>
            </a:extLst>
          </p:cNvPr>
          <p:cNvPicPr>
            <a:picLocks noChangeAspect="1"/>
          </p:cNvPicPr>
          <p:nvPr/>
        </p:nvPicPr>
        <p:blipFill>
          <a:blip r:embed="rId2">
            <a:extLst>
              <a:ext uri="{28A0092B-C50C-407E-A947-70E740481C1C}">
                <a14:useLocalDpi xmlns:a14="http://schemas.microsoft.com/office/drawing/2010/main" val="0"/>
              </a:ext>
            </a:extLst>
          </a:blip>
          <a:srcRect r="5803"/>
          <a:stretch>
            <a:fillRect/>
          </a:stretch>
        </p:blipFill>
        <p:spPr>
          <a:xfrm>
            <a:off x="6235866" y="1808164"/>
            <a:ext cx="5956134" cy="4213224"/>
          </a:xfrm>
          <a:prstGeom prst="rect">
            <a:avLst/>
          </a:prstGeom>
        </p:spPr>
      </p:pic>
    </p:spTree>
    <p:extLst>
      <p:ext uri="{BB962C8B-B14F-4D97-AF65-F5344CB8AC3E}">
        <p14:creationId xmlns:p14="http://schemas.microsoft.com/office/powerpoint/2010/main" val="648327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A5CC-131B-C9A9-4E18-813EF995AD88}"/>
              </a:ext>
            </a:extLst>
          </p:cNvPr>
          <p:cNvSpPr>
            <a:spLocks noGrp="1"/>
          </p:cNvSpPr>
          <p:nvPr>
            <p:ph type="title"/>
          </p:nvPr>
        </p:nvSpPr>
        <p:spPr/>
        <p:txBody>
          <a:bodyPr/>
          <a:lstStyle/>
          <a:p>
            <a:r>
              <a:rPr lang="en-US" dirty="0"/>
              <a:t>Sustainable Trade Relations for Diversified Food Systems </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8145EE64-901D-EB52-D083-AF6F174DB9FE}"/>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en-US" dirty="0"/>
              <a:t>Why is a </a:t>
            </a:r>
            <a:r>
              <a:rPr lang="en-US" b="1" dirty="0"/>
              <a:t>diversified food system </a:t>
            </a:r>
            <a:r>
              <a:rPr lang="en-US" dirty="0"/>
              <a:t>being proposed?</a:t>
            </a:r>
          </a:p>
          <a:p>
            <a:pPr marL="457200" indent="-457200">
              <a:lnSpc>
                <a:spcPct val="107000"/>
              </a:lnSpc>
              <a:spcAft>
                <a:spcPts val="400"/>
              </a:spcAft>
              <a:buFont typeface="+mj-lt"/>
              <a:buAutoNum type="arabicPeriod"/>
            </a:pPr>
            <a:r>
              <a:rPr lang="en-US" dirty="0"/>
              <a:t>What all belongs to the food system?</a:t>
            </a:r>
          </a:p>
          <a:p>
            <a:pPr marL="457200" indent="-457200">
              <a:lnSpc>
                <a:spcPct val="107000"/>
              </a:lnSpc>
              <a:spcAft>
                <a:spcPts val="400"/>
              </a:spcAft>
              <a:buFont typeface="+mj-lt"/>
              <a:buAutoNum type="arabicPeriod"/>
            </a:pPr>
            <a:r>
              <a:rPr lang="en-US" dirty="0"/>
              <a:t>What are the most important aspects of </a:t>
            </a:r>
            <a:r>
              <a:rPr lang="en-US" b="1" dirty="0"/>
              <a:t>legal regulation </a:t>
            </a:r>
            <a:r>
              <a:rPr lang="en-US" dirty="0"/>
              <a:t>aimed at </a:t>
            </a:r>
            <a:r>
              <a:rPr lang="en-US" b="1" dirty="0"/>
              <a:t>sustainable agricultural trade</a:t>
            </a:r>
            <a:r>
              <a:rPr lang="en-US" dirty="0"/>
              <a:t>?</a:t>
            </a:r>
          </a:p>
          <a:p>
            <a:pPr marL="457200" indent="-457200">
              <a:lnSpc>
                <a:spcPct val="107000"/>
              </a:lnSpc>
              <a:spcAft>
                <a:spcPts val="400"/>
              </a:spcAft>
              <a:buFont typeface="+mj-lt"/>
              <a:buAutoNum type="arabicPeriod"/>
            </a:pPr>
            <a:endParaRPr lang="de-CH" sz="1800" dirty="0"/>
          </a:p>
          <a:p>
            <a:endParaRPr lang="de-CH" dirty="0"/>
          </a:p>
          <a:p>
            <a:pPr marL="0" indent="0">
              <a:buNone/>
            </a:pPr>
            <a:endParaRPr lang="de-CH" sz="1800" b="1" dirty="0"/>
          </a:p>
          <a:p>
            <a:pPr marL="0" indent="0">
              <a:buNone/>
            </a:pPr>
            <a:endParaRPr lang="de-CH" b="1" dirty="0"/>
          </a:p>
          <a:p>
            <a:pPr marL="0" indent="0">
              <a:buNone/>
            </a:pPr>
            <a:endParaRPr lang="de-CH" b="1" dirty="0"/>
          </a:p>
          <a:p>
            <a:pPr marL="0" indent="0">
              <a:buNone/>
            </a:pPr>
            <a:endParaRPr lang="de-CH" b="1" dirty="0"/>
          </a:p>
          <a:p>
            <a:pPr marL="0" indent="0">
              <a:buNone/>
            </a:pPr>
            <a:r>
              <a:rPr lang="de-CH" b="1" dirty="0"/>
              <a:t>Sources </a:t>
            </a:r>
            <a:r>
              <a:rPr lang="de-CH" b="1" dirty="0" err="1"/>
              <a:t>of</a:t>
            </a:r>
            <a:r>
              <a:rPr lang="de-CH" b="1" dirty="0"/>
              <a:t> </a:t>
            </a:r>
            <a:r>
              <a:rPr lang="de-CH" b="1" dirty="0" err="1"/>
              <a:t>knowledge</a:t>
            </a:r>
            <a:r>
              <a:rPr lang="de-CH" b="1" dirty="0"/>
              <a:t> </a:t>
            </a:r>
            <a:br>
              <a:rPr lang="de-CH" dirty="0"/>
            </a:br>
            <a:r>
              <a:rPr lang="en-US" dirty="0">
                <a:hlinkClick r:id="rId2"/>
              </a:rPr>
              <a:t>Sustainable Trade Relations for Diversified Food Systems </a:t>
            </a:r>
            <a:r>
              <a:rPr lang="de-CH" sz="1800" dirty="0"/>
              <a:t>(Website NPF 73)</a:t>
            </a:r>
          </a:p>
          <a:p>
            <a:pPr marL="0" indent="0">
              <a:buNone/>
            </a:pPr>
            <a:r>
              <a:rPr lang="en-US" dirty="0">
                <a:hlinkClick r:id="rId3"/>
              </a:rPr>
              <a:t>How a Swiss federal law on sustainable agricultural trade could be formulated – a concrete example</a:t>
            </a:r>
            <a:endParaRPr lang="en-US" dirty="0"/>
          </a:p>
          <a:p>
            <a:endParaRPr lang="de-CH" dirty="0"/>
          </a:p>
        </p:txBody>
      </p:sp>
      <p:sp>
        <p:nvSpPr>
          <p:cNvPr id="4" name="Slide Number Placeholder 3">
            <a:extLst>
              <a:ext uri="{FF2B5EF4-FFF2-40B4-BE49-F238E27FC236}">
                <a16:creationId xmlns:a16="http://schemas.microsoft.com/office/drawing/2014/main" id="{C1F977AE-AD4E-190E-3423-C85EC2D5072C}"/>
              </a:ext>
            </a:extLst>
          </p:cNvPr>
          <p:cNvSpPr>
            <a:spLocks noGrp="1"/>
          </p:cNvSpPr>
          <p:nvPr>
            <p:ph type="sldNum" sz="quarter" idx="14"/>
          </p:nvPr>
        </p:nvSpPr>
        <p:spPr/>
        <p:txBody>
          <a:bodyPr/>
          <a:lstStyle/>
          <a:p>
            <a:fld id="{476BE59D-4918-439E-9CBF-5840B2847889}" type="slidenum">
              <a:rPr lang="de-CH" smtClean="0"/>
              <a:pPr/>
              <a:t>27</a:t>
            </a:fld>
            <a:endParaRPr lang="de-CH" dirty="0"/>
          </a:p>
        </p:txBody>
      </p:sp>
      <p:sp>
        <p:nvSpPr>
          <p:cNvPr id="5" name="Footer Placeholder 4">
            <a:extLst>
              <a:ext uri="{FF2B5EF4-FFF2-40B4-BE49-F238E27FC236}">
                <a16:creationId xmlns:a16="http://schemas.microsoft.com/office/drawing/2014/main" id="{B23956FE-13D0-E994-CE97-FDE19EA80DE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87170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FBE081C-82BE-12BB-6543-9E37BC1C778C}"/>
              </a:ext>
            </a:extLst>
          </p:cNvPr>
          <p:cNvGraphicFramePr>
            <a:graphicFrameLocks noChangeAspect="1"/>
          </p:cNvGraphicFramePr>
          <p:nvPr>
            <p:custDataLst>
              <p:tags r:id="rId1"/>
            </p:custDataLst>
            <p:extLst>
              <p:ext uri="{D42A27DB-BD31-4B8C-83A1-F6EECF244321}">
                <p14:modId xmlns:p14="http://schemas.microsoft.com/office/powerpoint/2010/main" val="13371595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FBE081C-82BE-12BB-6543-9E37BC1C778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A56917A-9682-29E1-63F1-D4FD21C3EDD7}"/>
              </a:ext>
            </a:extLst>
          </p:cNvPr>
          <p:cNvSpPr>
            <a:spLocks noGrp="1"/>
          </p:cNvSpPr>
          <p:nvPr>
            <p:ph type="title"/>
          </p:nvPr>
        </p:nvSpPr>
        <p:spPr/>
        <p:txBody>
          <a:bodyPr vert="horz"/>
          <a:lstStyle/>
          <a:p>
            <a:r>
              <a:rPr lang="en-US" dirty="0"/>
              <a:t>Sustainable Trade Relations for Diversified Food Systems </a:t>
            </a:r>
            <a:r>
              <a:rPr lang="de-CH" dirty="0"/>
              <a:t>– Background</a:t>
            </a:r>
          </a:p>
        </p:txBody>
      </p:sp>
      <p:sp>
        <p:nvSpPr>
          <p:cNvPr id="3" name="Slide Number Placeholder 2">
            <a:extLst>
              <a:ext uri="{FF2B5EF4-FFF2-40B4-BE49-F238E27FC236}">
                <a16:creationId xmlns:a16="http://schemas.microsoft.com/office/drawing/2014/main" id="{8D85485C-69D6-CDAB-942A-9C2A6BE56CF3}"/>
              </a:ext>
            </a:extLst>
          </p:cNvPr>
          <p:cNvSpPr>
            <a:spLocks noGrp="1"/>
          </p:cNvSpPr>
          <p:nvPr>
            <p:ph type="sldNum" sz="quarter" idx="14"/>
          </p:nvPr>
        </p:nvSpPr>
        <p:spPr/>
        <p:txBody>
          <a:bodyPr/>
          <a:lstStyle/>
          <a:p>
            <a:fld id="{476BE59D-4918-439E-9CBF-5840B2847889}" type="slidenum">
              <a:rPr lang="de-CH" smtClean="0"/>
              <a:pPr/>
              <a:t>28</a:t>
            </a:fld>
            <a:endParaRPr lang="de-CH" dirty="0"/>
          </a:p>
        </p:txBody>
      </p:sp>
      <p:sp>
        <p:nvSpPr>
          <p:cNvPr id="4" name="Text Placeholder 3">
            <a:extLst>
              <a:ext uri="{FF2B5EF4-FFF2-40B4-BE49-F238E27FC236}">
                <a16:creationId xmlns:a16="http://schemas.microsoft.com/office/drawing/2014/main" id="{625079F7-87F7-BD1A-576B-8DBB4931CFC4}"/>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70BD7F89-4CE4-7DBE-C9F3-5A3680E86A41}"/>
              </a:ext>
            </a:extLst>
          </p:cNvPr>
          <p:cNvSpPr>
            <a:spLocks noGrp="1"/>
          </p:cNvSpPr>
          <p:nvPr>
            <p:ph type="body" sz="quarter" idx="13"/>
          </p:nvPr>
        </p:nvSpPr>
        <p:spPr/>
        <p:txBody>
          <a:bodyPr/>
          <a:lstStyle/>
          <a:p>
            <a:r>
              <a:rPr lang="en-US" b="1" dirty="0"/>
              <a:t>Diversified </a:t>
            </a:r>
            <a:r>
              <a:rPr lang="en-US" dirty="0"/>
              <a:t>food systems are </a:t>
            </a:r>
            <a:r>
              <a:rPr lang="en-US" b="1" dirty="0"/>
              <a:t>more sustainable </a:t>
            </a:r>
            <a:r>
              <a:rPr lang="en-US" dirty="0"/>
              <a:t>than </a:t>
            </a:r>
            <a:r>
              <a:rPr lang="en-US" b="1" dirty="0"/>
              <a:t>specialized food systems</a:t>
            </a:r>
            <a:r>
              <a:rPr lang="en-US" dirty="0"/>
              <a:t>. They promote </a:t>
            </a:r>
            <a:r>
              <a:rPr lang="en-US" b="1" dirty="0"/>
              <a:t>ecological</a:t>
            </a:r>
            <a:r>
              <a:rPr lang="en-US" dirty="0"/>
              <a:t> and </a:t>
            </a:r>
            <a:r>
              <a:rPr lang="en-US" b="1" dirty="0"/>
              <a:t>economic diversity</a:t>
            </a:r>
            <a:r>
              <a:rPr lang="en-US" dirty="0"/>
              <a:t>, distribute </a:t>
            </a:r>
            <a:r>
              <a:rPr lang="en-US" b="1" dirty="0"/>
              <a:t>social benefits </a:t>
            </a:r>
            <a:r>
              <a:rPr lang="en-US" dirty="0"/>
              <a:t>more fairly, and contribute to a </a:t>
            </a:r>
            <a:r>
              <a:rPr lang="en-US" b="1" dirty="0"/>
              <a:t>diversified food basket.</a:t>
            </a:r>
          </a:p>
          <a:p>
            <a:r>
              <a:rPr lang="en-US" dirty="0"/>
              <a:t>However, their products are often displaced by products from specialized systems. Governments are therefore looking for ways to create incentives for </a:t>
            </a:r>
            <a:r>
              <a:rPr lang="en-US" b="1" dirty="0"/>
              <a:t>sustainable food production </a:t>
            </a:r>
            <a:r>
              <a:rPr lang="en-US" dirty="0"/>
              <a:t>and to make harmful, unsustainable production more difficult, by complementing and strengthening private-sector approaches in a balanced and appropriate way.</a:t>
            </a:r>
          </a:p>
          <a:p>
            <a:endParaRPr lang="de-CH" dirty="0"/>
          </a:p>
        </p:txBody>
      </p:sp>
      <p:sp>
        <p:nvSpPr>
          <p:cNvPr id="6" name="Text Placeholder 5">
            <a:extLst>
              <a:ext uri="{FF2B5EF4-FFF2-40B4-BE49-F238E27FC236}">
                <a16:creationId xmlns:a16="http://schemas.microsoft.com/office/drawing/2014/main" id="{11F3D9FD-1902-B97A-8973-3796F34C48F2}"/>
              </a:ext>
            </a:extLst>
          </p:cNvPr>
          <p:cNvSpPr>
            <a:spLocks noGrp="1"/>
          </p:cNvSpPr>
          <p:nvPr>
            <p:ph type="body" sz="quarter" idx="12"/>
          </p:nvPr>
        </p:nvSpPr>
        <p:spPr/>
        <p:txBody>
          <a:bodyPr/>
          <a:lstStyle/>
          <a:p>
            <a:r>
              <a:rPr lang="de-CH" dirty="0"/>
              <a:t>Background</a:t>
            </a:r>
          </a:p>
        </p:txBody>
      </p:sp>
      <p:sp>
        <p:nvSpPr>
          <p:cNvPr id="8" name="Footer Placeholder 7">
            <a:extLst>
              <a:ext uri="{FF2B5EF4-FFF2-40B4-BE49-F238E27FC236}">
                <a16:creationId xmlns:a16="http://schemas.microsoft.com/office/drawing/2014/main" id="{81F831DB-D7EF-0051-E7B8-0D11848AFA7D}"/>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13" name="Picture Placeholder 12">
            <a:extLst>
              <a:ext uri="{FF2B5EF4-FFF2-40B4-BE49-F238E27FC236}">
                <a16:creationId xmlns:a16="http://schemas.microsoft.com/office/drawing/2014/main" id="{0F8F002D-D6AD-B4AE-BBAA-12301E477C59}"/>
              </a:ext>
            </a:extLst>
          </p:cNvPr>
          <p:cNvPicPr>
            <a:picLocks noGrp="1" noChangeAspect="1"/>
          </p:cNvPicPr>
          <p:nvPr>
            <p:ph type="pic" sz="quarter" idx="16"/>
          </p:nvPr>
        </p:nvPicPr>
        <p:blipFill>
          <a:blip r:embed="rId5"/>
          <a:srcRect t="10500" b="10500"/>
          <a:stretch>
            <a:fillRect/>
          </a:stretch>
        </p:blipFill>
        <p:spPr>
          <a:prstGeom prst="rect">
            <a:avLst/>
          </a:prstGeom>
        </p:spPr>
      </p:pic>
    </p:spTree>
    <p:extLst>
      <p:ext uri="{BB962C8B-B14F-4D97-AF65-F5344CB8AC3E}">
        <p14:creationId xmlns:p14="http://schemas.microsoft.com/office/powerpoint/2010/main" val="3361349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082E-F984-7D3A-726B-1B5D000B633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0AFF0B5-BFAE-ECFE-5B73-C9CCF820B2CF}"/>
              </a:ext>
            </a:extLst>
          </p:cNvPr>
          <p:cNvGraphicFramePr>
            <a:graphicFrameLocks noChangeAspect="1"/>
          </p:cNvGraphicFramePr>
          <p:nvPr>
            <p:custDataLst>
              <p:tags r:id="rId1"/>
            </p:custDataLst>
            <p:extLst>
              <p:ext uri="{D42A27DB-BD31-4B8C-83A1-F6EECF244321}">
                <p14:modId xmlns:p14="http://schemas.microsoft.com/office/powerpoint/2010/main" val="30658036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A0AFF0B5-BFAE-ECFE-5B73-C9CCF820B2C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175D4A3-09E7-175B-2CF9-4B77FE1FAE33}"/>
              </a:ext>
            </a:extLst>
          </p:cNvPr>
          <p:cNvSpPr>
            <a:spLocks noGrp="1"/>
          </p:cNvSpPr>
          <p:nvPr>
            <p:ph type="title"/>
          </p:nvPr>
        </p:nvSpPr>
        <p:spPr/>
        <p:txBody>
          <a:bodyPr vert="horz"/>
          <a:lstStyle/>
          <a:p>
            <a:r>
              <a:rPr lang="en-US" dirty="0"/>
              <a:t>Sustainable Trade Relations for Diversified Food Systems </a:t>
            </a:r>
            <a:r>
              <a:rPr lang="de-CH" dirty="0"/>
              <a:t>– </a:t>
            </a:r>
            <a:r>
              <a:rPr lang="de-CH" dirty="0" err="1"/>
              <a:t>Aim</a:t>
            </a:r>
            <a:endParaRPr lang="de-CH" dirty="0"/>
          </a:p>
        </p:txBody>
      </p:sp>
      <p:sp>
        <p:nvSpPr>
          <p:cNvPr id="3" name="Slide Number Placeholder 2">
            <a:extLst>
              <a:ext uri="{FF2B5EF4-FFF2-40B4-BE49-F238E27FC236}">
                <a16:creationId xmlns:a16="http://schemas.microsoft.com/office/drawing/2014/main" id="{E27AFB51-DF02-9841-BBB9-9A7A09A9CFEB}"/>
              </a:ext>
            </a:extLst>
          </p:cNvPr>
          <p:cNvSpPr>
            <a:spLocks noGrp="1"/>
          </p:cNvSpPr>
          <p:nvPr>
            <p:ph type="sldNum" sz="quarter" idx="14"/>
          </p:nvPr>
        </p:nvSpPr>
        <p:spPr/>
        <p:txBody>
          <a:bodyPr/>
          <a:lstStyle/>
          <a:p>
            <a:fld id="{476BE59D-4918-439E-9CBF-5840B2847889}" type="slidenum">
              <a:rPr lang="de-CH" smtClean="0"/>
              <a:pPr/>
              <a:t>29</a:t>
            </a:fld>
            <a:endParaRPr lang="de-CH" dirty="0"/>
          </a:p>
        </p:txBody>
      </p:sp>
      <p:sp>
        <p:nvSpPr>
          <p:cNvPr id="4" name="Text Placeholder 3">
            <a:extLst>
              <a:ext uri="{FF2B5EF4-FFF2-40B4-BE49-F238E27FC236}">
                <a16:creationId xmlns:a16="http://schemas.microsoft.com/office/drawing/2014/main" id="{4D196D9E-0E6D-3F12-C973-3152D0476B22}"/>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C3C39B57-3B34-0DE4-0414-4D391343DB30}"/>
              </a:ext>
            </a:extLst>
          </p:cNvPr>
          <p:cNvSpPr>
            <a:spLocks noGrp="1"/>
          </p:cNvSpPr>
          <p:nvPr>
            <p:ph type="body" sz="quarter" idx="13"/>
          </p:nvPr>
        </p:nvSpPr>
        <p:spPr/>
        <p:txBody>
          <a:bodyPr/>
          <a:lstStyle/>
          <a:p>
            <a:r>
              <a:rPr lang="en-US" dirty="0"/>
              <a:t>The aim of the project was to operationalize Article 104a letter d of the Federal Constitution. This provision obliges the Confederation to create the conditions for </a:t>
            </a:r>
            <a:r>
              <a:rPr lang="en-US" b="1" dirty="0"/>
              <a:t>“cross-border trade relations that contribute to the sustainable development of agriculture and the food system.” </a:t>
            </a:r>
            <a:r>
              <a:rPr lang="en-US" dirty="0"/>
              <a:t>By developing sustainability-oriented trade-regulation models, the project sought to generate knowledge and inspiration for both national and international policymaking in support of sustainable and diversified food systems worldwide.</a:t>
            </a:r>
          </a:p>
          <a:p>
            <a:pPr marL="0" indent="0">
              <a:buNone/>
            </a:pPr>
            <a:endParaRPr lang="de-CH" dirty="0"/>
          </a:p>
        </p:txBody>
      </p:sp>
      <p:sp>
        <p:nvSpPr>
          <p:cNvPr id="6" name="Text Placeholder 5">
            <a:extLst>
              <a:ext uri="{FF2B5EF4-FFF2-40B4-BE49-F238E27FC236}">
                <a16:creationId xmlns:a16="http://schemas.microsoft.com/office/drawing/2014/main" id="{AA20461E-2E22-2C7E-03A5-8BFCC67364BA}"/>
              </a:ext>
            </a:extLst>
          </p:cNvPr>
          <p:cNvSpPr>
            <a:spLocks noGrp="1"/>
          </p:cNvSpPr>
          <p:nvPr>
            <p:ph type="body" sz="quarter" idx="12"/>
          </p:nvPr>
        </p:nvSpPr>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7DAB48E5-FBCC-CB1D-472B-B77067AEC8EE}"/>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pic>
        <p:nvPicPr>
          <p:cNvPr id="9" name="Picture Placeholder 8">
            <a:extLst>
              <a:ext uri="{FF2B5EF4-FFF2-40B4-BE49-F238E27FC236}">
                <a16:creationId xmlns:a16="http://schemas.microsoft.com/office/drawing/2014/main" id="{294EB7F5-CB1D-AE22-3BB9-2461139A7014}"/>
              </a:ext>
            </a:extLst>
          </p:cNvPr>
          <p:cNvPicPr>
            <a:picLocks noGrp="1" noChangeAspect="1"/>
          </p:cNvPicPr>
          <p:nvPr>
            <p:ph type="pic" sz="quarter" idx="16"/>
          </p:nvPr>
        </p:nvPicPr>
        <p:blipFill>
          <a:blip r:embed="rId5"/>
          <a:srcRect l="22676" r="22676"/>
          <a:stretch>
            <a:fillRect/>
          </a:stretch>
        </p:blipFill>
        <p:spPr>
          <a:prstGeom prst="rect">
            <a:avLst/>
          </a:prstGeom>
        </p:spPr>
      </p:pic>
    </p:spTree>
    <p:extLst>
      <p:ext uri="{BB962C8B-B14F-4D97-AF65-F5344CB8AC3E}">
        <p14:creationId xmlns:p14="http://schemas.microsoft.com/office/powerpoint/2010/main" val="341694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a:lstStyle/>
          <a:p>
            <a:r>
              <a:rPr lang="de-CH" dirty="0"/>
              <a:t>Learning </a:t>
            </a:r>
            <a:r>
              <a:rPr lang="de-CH" dirty="0" err="1"/>
              <a:t>Objectives</a:t>
            </a:r>
            <a:endParaRPr lang="de-CH" dirty="0"/>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en-US" dirty="0"/>
              <a:t>The learner …</a:t>
            </a:r>
          </a:p>
          <a:p>
            <a:r>
              <a:rPr lang="en-US" dirty="0"/>
              <a:t>understands the importance of legal frameworks for a </a:t>
            </a:r>
            <a:r>
              <a:rPr lang="en-US" b="1" dirty="0"/>
              <a:t>resource-efficient circular economy</a:t>
            </a:r>
          </a:p>
          <a:p>
            <a:r>
              <a:rPr lang="en-US" dirty="0"/>
              <a:t>can assess the potential and limits of </a:t>
            </a:r>
            <a:r>
              <a:rPr lang="en-US" b="1" dirty="0"/>
              <a:t>voluntary environmental initiatives </a:t>
            </a:r>
            <a:r>
              <a:rPr lang="en-US" dirty="0"/>
              <a:t>by the </a:t>
            </a:r>
            <a:r>
              <a:rPr lang="en-US" b="1" dirty="0"/>
              <a:t>private sector</a:t>
            </a:r>
          </a:p>
          <a:p>
            <a:r>
              <a:rPr lang="en-US" dirty="0"/>
              <a:t>understands the </a:t>
            </a:r>
            <a:r>
              <a:rPr lang="en-US" b="1" dirty="0"/>
              <a:t>labor-market effects </a:t>
            </a:r>
            <a:r>
              <a:rPr lang="en-US" dirty="0"/>
              <a:t>of a </a:t>
            </a:r>
            <a:r>
              <a:rPr lang="en-US" b="1" dirty="0"/>
              <a:t>green economy</a:t>
            </a:r>
          </a:p>
          <a:p>
            <a:r>
              <a:rPr lang="en-US" dirty="0"/>
              <a:t>recognizes the influence of </a:t>
            </a:r>
            <a:r>
              <a:rPr lang="en-US" b="1" dirty="0"/>
              <a:t>legal regulations</a:t>
            </a:r>
            <a:r>
              <a:rPr lang="en-US" dirty="0"/>
              <a:t> on the sustainability of </a:t>
            </a:r>
            <a:r>
              <a:rPr lang="en-US" b="1" dirty="0"/>
              <a:t>trade relations </a:t>
            </a:r>
            <a:r>
              <a:rPr lang="en-US" dirty="0"/>
              <a:t>and </a:t>
            </a:r>
            <a:r>
              <a:rPr lang="en-US" b="1" dirty="0"/>
              <a:t>food systems</a:t>
            </a:r>
          </a:p>
          <a:p>
            <a:r>
              <a:rPr lang="en-US" dirty="0"/>
              <a:t>is familiar with </a:t>
            </a:r>
            <a:r>
              <a:rPr lang="en-US" b="1" dirty="0"/>
              <a:t>private</a:t>
            </a:r>
            <a:r>
              <a:rPr lang="en-US" dirty="0"/>
              <a:t> and </a:t>
            </a:r>
            <a:r>
              <a:rPr lang="en-US" b="1" dirty="0"/>
              <a:t>public sustainability standards </a:t>
            </a:r>
            <a:r>
              <a:rPr lang="en-US" dirty="0"/>
              <a:t>and the challenges of their </a:t>
            </a:r>
            <a:r>
              <a:rPr lang="en-US" b="1" dirty="0"/>
              <a:t>compliance with WTO law</a:t>
            </a:r>
          </a:p>
          <a:p>
            <a:endParaRPr lang="de-CH" dirty="0"/>
          </a:p>
          <a:p>
            <a:endParaRPr lang="de-CH"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CH" smtClean="0"/>
              <a:pPr/>
              <a:t>3</a:t>
            </a:fld>
            <a:endParaRPr lang="de-CH"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ED2E8CF-858B-2C28-1E58-BB7F3DD29980}"/>
              </a:ext>
            </a:extLst>
          </p:cNvPr>
          <p:cNvGraphicFramePr>
            <a:graphicFrameLocks noChangeAspect="1"/>
          </p:cNvGraphicFramePr>
          <p:nvPr>
            <p:custDataLst>
              <p:tags r:id="rId1"/>
            </p:custDataLst>
            <p:extLst>
              <p:ext uri="{D42A27DB-BD31-4B8C-83A1-F6EECF244321}">
                <p14:modId xmlns:p14="http://schemas.microsoft.com/office/powerpoint/2010/main" val="22476898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1ED2E8CF-858B-2C28-1E58-BB7F3DD2998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07C0D-DF4A-59F5-A232-69B4DA1FDFEB}"/>
              </a:ext>
            </a:extLst>
          </p:cNvPr>
          <p:cNvSpPr>
            <a:spLocks noGrp="1"/>
          </p:cNvSpPr>
          <p:nvPr>
            <p:ph type="title"/>
          </p:nvPr>
        </p:nvSpPr>
        <p:spPr/>
        <p:txBody>
          <a:bodyPr vert="horz"/>
          <a:lstStyle/>
          <a:p>
            <a:r>
              <a:rPr lang="en-US" dirty="0"/>
              <a:t>Sustainable Trade Relations for Diversified Food Systems </a:t>
            </a:r>
            <a:r>
              <a:rPr lang="de-CH" dirty="0"/>
              <a:t>– </a:t>
            </a:r>
            <a:r>
              <a:rPr lang="de-CH" dirty="0" err="1"/>
              <a:t>Results</a:t>
            </a:r>
            <a:r>
              <a:rPr lang="de-CH" dirty="0"/>
              <a:t> I</a:t>
            </a:r>
          </a:p>
        </p:txBody>
      </p:sp>
      <p:sp>
        <p:nvSpPr>
          <p:cNvPr id="3" name="Text Placeholder 2">
            <a:extLst>
              <a:ext uri="{FF2B5EF4-FFF2-40B4-BE49-F238E27FC236}">
                <a16:creationId xmlns:a16="http://schemas.microsoft.com/office/drawing/2014/main" id="{62ABD4D5-FF3C-AFBB-C784-CE380A80DE5F}"/>
              </a:ext>
            </a:extLst>
          </p:cNvPr>
          <p:cNvSpPr>
            <a:spLocks noGrp="1"/>
          </p:cNvSpPr>
          <p:nvPr>
            <p:ph type="body" sz="quarter" idx="13"/>
          </p:nvPr>
        </p:nvSpPr>
        <p:spPr/>
        <p:txBody>
          <a:bodyPr/>
          <a:lstStyle/>
          <a:p>
            <a:pPr marL="0" indent="0">
              <a:buNone/>
            </a:pPr>
            <a:r>
              <a:rPr lang="en-US" dirty="0"/>
              <a:t>The project influenced the debate through engaged discussions, several papers (academic publications), and a concrete legislative proposal. A targeted synthesis process led to a proposal for a </a:t>
            </a:r>
            <a:r>
              <a:rPr lang="en-US" dirty="0">
                <a:solidFill>
                  <a:srgbClr val="83D0F5"/>
                </a:solidFill>
              </a:rPr>
              <a:t>“Federal Act on Sustainable Agricultural Trade,” </a:t>
            </a:r>
            <a:r>
              <a:rPr lang="en-US" dirty="0"/>
              <a:t>intended to inform the Swiss government and other relevant actors. The draft legislation incorporates the findings from the project’s analytical component. A “storyline” of the results is available on the </a:t>
            </a:r>
            <a:r>
              <a:rPr lang="en-US" dirty="0">
                <a:hlinkClick r:id="rId5">
                  <a:extLst>
                    <a:ext uri="{A12FA001-AC4F-418D-AE19-62706E023703}">
                      <ahyp:hlinkClr xmlns:ahyp="http://schemas.microsoft.com/office/drawing/2018/hyperlinkcolor" val="tx"/>
                    </a:ext>
                  </a:extLst>
                </a:hlinkClick>
              </a:rPr>
              <a:t>project website</a:t>
            </a:r>
            <a:r>
              <a:rPr lang="en-US" dirty="0"/>
              <a:t>, with links to scientific publications.</a:t>
            </a:r>
          </a:p>
          <a:p>
            <a:pPr marL="0" indent="0">
              <a:buNone/>
            </a:pPr>
            <a:r>
              <a:rPr lang="en-US" dirty="0"/>
              <a:t>Key findings:</a:t>
            </a:r>
          </a:p>
          <a:p>
            <a:r>
              <a:rPr lang="en-US" dirty="0"/>
              <a:t>Article 104a letter d of the Federal Constitution obliges the Confederation to create the conditions for </a:t>
            </a:r>
            <a:r>
              <a:rPr lang="en-US" dirty="0">
                <a:solidFill>
                  <a:srgbClr val="83D0F5"/>
                </a:solidFill>
              </a:rPr>
              <a:t>cross-border trade relations </a:t>
            </a:r>
            <a:r>
              <a:rPr lang="en-US" dirty="0"/>
              <a:t>that contribute to the sustainable development of </a:t>
            </a:r>
            <a:r>
              <a:rPr lang="en-US" dirty="0">
                <a:solidFill>
                  <a:srgbClr val="83D0F5"/>
                </a:solidFill>
              </a:rPr>
              <a:t>agriculture and the food system</a:t>
            </a:r>
            <a:r>
              <a:rPr lang="en-US" dirty="0"/>
              <a:t>.</a:t>
            </a:r>
          </a:p>
          <a:p>
            <a:r>
              <a:rPr lang="en-US" dirty="0"/>
              <a:t>An optimal legal framework combines </a:t>
            </a:r>
            <a:r>
              <a:rPr lang="en-US" dirty="0">
                <a:solidFill>
                  <a:srgbClr val="83D0F5"/>
                </a:solidFill>
              </a:rPr>
              <a:t>enabling</a:t>
            </a:r>
            <a:r>
              <a:rPr lang="en-US" dirty="0"/>
              <a:t> and </a:t>
            </a:r>
            <a:r>
              <a:rPr lang="en-US" dirty="0">
                <a:solidFill>
                  <a:srgbClr val="83D0F5"/>
                </a:solidFill>
              </a:rPr>
              <a:t>constraining measures</a:t>
            </a:r>
            <a:r>
              <a:rPr lang="en-US" dirty="0"/>
              <a:t>.</a:t>
            </a:r>
          </a:p>
          <a:p>
            <a:r>
              <a:rPr lang="en-US" dirty="0"/>
              <a:t>Assessment procedures should be </a:t>
            </a:r>
            <a:r>
              <a:rPr lang="en-US" dirty="0">
                <a:solidFill>
                  <a:srgbClr val="83D0F5"/>
                </a:solidFill>
              </a:rPr>
              <a:t>trust-based, knowledge-based, </a:t>
            </a:r>
            <a:r>
              <a:rPr lang="en-US" dirty="0"/>
              <a:t>and </a:t>
            </a:r>
            <a:r>
              <a:rPr lang="en-US" dirty="0">
                <a:solidFill>
                  <a:srgbClr val="83D0F5"/>
                </a:solidFill>
              </a:rPr>
              <a:t>context-sensitive</a:t>
            </a:r>
            <a:r>
              <a:rPr lang="en-US" dirty="0"/>
              <a:t>, and </a:t>
            </a:r>
            <a:r>
              <a:rPr lang="en-US" dirty="0">
                <a:solidFill>
                  <a:srgbClr val="83D0F5"/>
                </a:solidFill>
              </a:rPr>
              <a:t>partnership-based approaches </a:t>
            </a:r>
            <a:r>
              <a:rPr lang="en-US" dirty="0"/>
              <a:t>should be prioritized.</a:t>
            </a:r>
          </a:p>
          <a:p>
            <a:endParaRPr lang="de-CH" dirty="0"/>
          </a:p>
        </p:txBody>
      </p:sp>
      <p:sp>
        <p:nvSpPr>
          <p:cNvPr id="4" name="Slide Number Placeholder 3">
            <a:extLst>
              <a:ext uri="{FF2B5EF4-FFF2-40B4-BE49-F238E27FC236}">
                <a16:creationId xmlns:a16="http://schemas.microsoft.com/office/drawing/2014/main" id="{5BD35DA8-1DA1-7C8D-9391-5B099E45C134}"/>
              </a:ext>
            </a:extLst>
          </p:cNvPr>
          <p:cNvSpPr>
            <a:spLocks noGrp="1"/>
          </p:cNvSpPr>
          <p:nvPr>
            <p:ph type="sldNum" sz="quarter" idx="14"/>
          </p:nvPr>
        </p:nvSpPr>
        <p:spPr/>
        <p:txBody>
          <a:bodyPr/>
          <a:lstStyle/>
          <a:p>
            <a:fld id="{476BE59D-4918-439E-9CBF-5840B2847889}" type="slidenum">
              <a:rPr lang="de-CH" smtClean="0"/>
              <a:pPr/>
              <a:t>30</a:t>
            </a:fld>
            <a:endParaRPr lang="de-CH" dirty="0"/>
          </a:p>
        </p:txBody>
      </p:sp>
      <p:sp>
        <p:nvSpPr>
          <p:cNvPr id="5" name="Footer Placeholder 4">
            <a:extLst>
              <a:ext uri="{FF2B5EF4-FFF2-40B4-BE49-F238E27FC236}">
                <a16:creationId xmlns:a16="http://schemas.microsoft.com/office/drawing/2014/main" id="{934BBD26-A710-0C09-7B71-9F5FD18BA8E3}"/>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56298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9149-D9DE-9E89-BB21-3658A8A52C3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BD3A497-9EA6-6DAA-7B5C-0CF8D96AF004}"/>
              </a:ext>
            </a:extLst>
          </p:cNvPr>
          <p:cNvGraphicFramePr>
            <a:graphicFrameLocks noChangeAspect="1"/>
          </p:cNvGraphicFramePr>
          <p:nvPr>
            <p:custDataLst>
              <p:tags r:id="rId1"/>
            </p:custDataLst>
            <p:extLst>
              <p:ext uri="{D42A27DB-BD31-4B8C-83A1-F6EECF244321}">
                <p14:modId xmlns:p14="http://schemas.microsoft.com/office/powerpoint/2010/main" val="12225367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BD3A497-9EA6-6DAA-7B5C-0CF8D96AF00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209B0C-40D4-B4D0-F2F3-A3BFE710CEC7}"/>
              </a:ext>
            </a:extLst>
          </p:cNvPr>
          <p:cNvSpPr>
            <a:spLocks noGrp="1"/>
          </p:cNvSpPr>
          <p:nvPr>
            <p:ph type="title"/>
          </p:nvPr>
        </p:nvSpPr>
        <p:spPr/>
        <p:txBody>
          <a:bodyPr vert="horz"/>
          <a:lstStyle/>
          <a:p>
            <a:r>
              <a:rPr lang="en-US" dirty="0"/>
              <a:t>Sustainable Trade Relations for Diversified Food Systems </a:t>
            </a:r>
            <a:r>
              <a:rPr lang="de-CH" dirty="0"/>
              <a:t>– </a:t>
            </a:r>
            <a:r>
              <a:rPr lang="de-CH" dirty="0" err="1"/>
              <a:t>Results</a:t>
            </a:r>
            <a:r>
              <a:rPr lang="de-CH" dirty="0"/>
              <a:t> II</a:t>
            </a:r>
          </a:p>
        </p:txBody>
      </p:sp>
      <p:sp>
        <p:nvSpPr>
          <p:cNvPr id="3" name="Text Placeholder 2">
            <a:extLst>
              <a:ext uri="{FF2B5EF4-FFF2-40B4-BE49-F238E27FC236}">
                <a16:creationId xmlns:a16="http://schemas.microsoft.com/office/drawing/2014/main" id="{33C8F23D-7244-AC46-3B8D-B3150F123C14}"/>
              </a:ext>
            </a:extLst>
          </p:cNvPr>
          <p:cNvSpPr>
            <a:spLocks noGrp="1"/>
          </p:cNvSpPr>
          <p:nvPr>
            <p:ph type="body" sz="quarter" idx="13"/>
          </p:nvPr>
        </p:nvSpPr>
        <p:spPr/>
        <p:txBody>
          <a:bodyPr/>
          <a:lstStyle/>
          <a:p>
            <a:r>
              <a:rPr lang="en-US" dirty="0"/>
              <a:t>The existing WTO rules do not make it easy for states to distinguish between sustainable and unsustainable products. Nevertheless, states do have some room for maneuver. The agreement between EFTA and Indonesia offers an inspiring regulatory innovation regarding </a:t>
            </a:r>
            <a:r>
              <a:rPr lang="en-US" dirty="0">
                <a:solidFill>
                  <a:srgbClr val="83D0F5"/>
                </a:solidFill>
              </a:rPr>
              <a:t>tariff preferences for sustainably produced palm oil</a:t>
            </a:r>
            <a:r>
              <a:rPr lang="en-US" dirty="0"/>
              <a:t>, which should be further developed.</a:t>
            </a:r>
          </a:p>
          <a:p>
            <a:r>
              <a:rPr lang="en-US" dirty="0"/>
              <a:t>In the past, </a:t>
            </a:r>
            <a:r>
              <a:rPr lang="en-US" dirty="0">
                <a:solidFill>
                  <a:srgbClr val="83D0F5"/>
                </a:solidFill>
              </a:rPr>
              <a:t>entrenched assumptions in trade law </a:t>
            </a:r>
            <a:r>
              <a:rPr lang="en-US" dirty="0"/>
              <a:t>made it difficult to use this policy space to promote sustainability.</a:t>
            </a:r>
          </a:p>
          <a:p>
            <a:r>
              <a:rPr lang="en-US" dirty="0"/>
              <a:t>Although there is </a:t>
            </a:r>
            <a:r>
              <a:rPr lang="en-US" dirty="0">
                <a:solidFill>
                  <a:srgbClr val="83D0F5"/>
                </a:solidFill>
              </a:rPr>
              <a:t>no single international standard </a:t>
            </a:r>
            <a:r>
              <a:rPr lang="en-US" dirty="0"/>
              <a:t>for </a:t>
            </a:r>
            <a:r>
              <a:rPr lang="en-US" dirty="0">
                <a:solidFill>
                  <a:srgbClr val="83D0F5"/>
                </a:solidFill>
              </a:rPr>
              <a:t>sustainable food systems</a:t>
            </a:r>
            <a:r>
              <a:rPr lang="en-US" dirty="0"/>
              <a:t>, a certain </a:t>
            </a:r>
            <a:r>
              <a:rPr lang="en-US" dirty="0">
                <a:solidFill>
                  <a:srgbClr val="83D0F5"/>
                </a:solidFill>
              </a:rPr>
              <a:t>“shared understanding of sustainable food systems” </a:t>
            </a:r>
            <a:r>
              <a:rPr lang="en-US" dirty="0"/>
              <a:t>does exist. However, some issues remain contested.</a:t>
            </a:r>
          </a:p>
          <a:p>
            <a:endParaRPr lang="de-CH" dirty="0"/>
          </a:p>
        </p:txBody>
      </p:sp>
      <p:sp>
        <p:nvSpPr>
          <p:cNvPr id="4" name="Slide Number Placeholder 3">
            <a:extLst>
              <a:ext uri="{FF2B5EF4-FFF2-40B4-BE49-F238E27FC236}">
                <a16:creationId xmlns:a16="http://schemas.microsoft.com/office/drawing/2014/main" id="{E74AAF2A-DA33-D91F-F3D8-B0D4D9315A84}"/>
              </a:ext>
            </a:extLst>
          </p:cNvPr>
          <p:cNvSpPr>
            <a:spLocks noGrp="1"/>
          </p:cNvSpPr>
          <p:nvPr>
            <p:ph type="sldNum" sz="quarter" idx="14"/>
          </p:nvPr>
        </p:nvSpPr>
        <p:spPr/>
        <p:txBody>
          <a:bodyPr/>
          <a:lstStyle/>
          <a:p>
            <a:fld id="{476BE59D-4918-439E-9CBF-5840B2847889}" type="slidenum">
              <a:rPr lang="de-CH" smtClean="0"/>
              <a:pPr/>
              <a:t>31</a:t>
            </a:fld>
            <a:endParaRPr lang="de-CH" dirty="0"/>
          </a:p>
        </p:txBody>
      </p:sp>
      <p:sp>
        <p:nvSpPr>
          <p:cNvPr id="5" name="Footer Placeholder 4">
            <a:extLst>
              <a:ext uri="{FF2B5EF4-FFF2-40B4-BE49-F238E27FC236}">
                <a16:creationId xmlns:a16="http://schemas.microsoft.com/office/drawing/2014/main" id="{74CCB85C-B6D3-F251-231A-EA14C2449B1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97289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5098-8988-989A-5A2E-16FC38718BE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F3D032E-782E-17F8-0C2D-2809117DB87A}"/>
              </a:ext>
            </a:extLst>
          </p:cNvPr>
          <p:cNvGraphicFramePr>
            <a:graphicFrameLocks noChangeAspect="1"/>
          </p:cNvGraphicFramePr>
          <p:nvPr>
            <p:custDataLst>
              <p:tags r:id="rId1"/>
            </p:custDataLst>
            <p:extLst>
              <p:ext uri="{D42A27DB-BD31-4B8C-83A1-F6EECF244321}">
                <p14:modId xmlns:p14="http://schemas.microsoft.com/office/powerpoint/2010/main" val="14069685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F3D032E-782E-17F8-0C2D-2809117DB87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EEABAB-60C8-0574-8CB4-DFFBD50E5EDA}"/>
              </a:ext>
            </a:extLst>
          </p:cNvPr>
          <p:cNvSpPr>
            <a:spLocks noGrp="1"/>
          </p:cNvSpPr>
          <p:nvPr>
            <p:ph type="title"/>
          </p:nvPr>
        </p:nvSpPr>
        <p:spPr/>
        <p:txBody>
          <a:bodyPr vert="horz"/>
          <a:lstStyle/>
          <a:p>
            <a:r>
              <a:rPr lang="en-US" dirty="0"/>
              <a:t>Sustainable Trade Relations for Diversified Food Systems </a:t>
            </a:r>
            <a:r>
              <a:rPr lang="de-CH" dirty="0"/>
              <a:t>– </a:t>
            </a:r>
            <a:r>
              <a:rPr lang="de-CH" dirty="0" err="1"/>
              <a:t>Results</a:t>
            </a:r>
            <a:r>
              <a:rPr lang="de-CH" dirty="0"/>
              <a:t> III</a:t>
            </a:r>
          </a:p>
        </p:txBody>
      </p:sp>
      <p:sp>
        <p:nvSpPr>
          <p:cNvPr id="3" name="Text Placeholder 2">
            <a:extLst>
              <a:ext uri="{FF2B5EF4-FFF2-40B4-BE49-F238E27FC236}">
                <a16:creationId xmlns:a16="http://schemas.microsoft.com/office/drawing/2014/main" id="{ABA54ABB-E20E-C9B2-1FBC-2BB90131F792}"/>
              </a:ext>
            </a:extLst>
          </p:cNvPr>
          <p:cNvSpPr>
            <a:spLocks noGrp="1"/>
          </p:cNvSpPr>
          <p:nvPr>
            <p:ph type="body" sz="quarter" idx="13"/>
          </p:nvPr>
        </p:nvSpPr>
        <p:spPr/>
        <p:txBody>
          <a:bodyPr/>
          <a:lstStyle/>
          <a:p>
            <a:r>
              <a:rPr lang="en-US" dirty="0"/>
              <a:t>Private-sector sustainability labels, for example in the </a:t>
            </a:r>
            <a:r>
              <a:rPr lang="en-US" dirty="0">
                <a:solidFill>
                  <a:srgbClr val="83D0F5"/>
                </a:solidFill>
              </a:rPr>
              <a:t>fisheries sector</a:t>
            </a:r>
            <a:r>
              <a:rPr lang="en-US" dirty="0"/>
              <a:t>, are not sufficient to promote the import of sustainable goods. Voluntary industry alliances for “responsible” sourcing—such as the sectoral agreement on </a:t>
            </a:r>
            <a:r>
              <a:rPr lang="en-US" dirty="0">
                <a:solidFill>
                  <a:srgbClr val="83D0F5"/>
                </a:solidFill>
              </a:rPr>
              <a:t>soybean imports</a:t>
            </a:r>
            <a:r>
              <a:rPr lang="en-US" dirty="0"/>
              <a:t>—are also only partially effective. The state must complement these approaches in a balanced and appropriate manner.</a:t>
            </a:r>
          </a:p>
          <a:p>
            <a:r>
              <a:rPr lang="en-US" dirty="0"/>
              <a:t>Context-sensitive solutions presuppose the recognition of affordable, </a:t>
            </a:r>
            <a:r>
              <a:rPr lang="en-US" dirty="0">
                <a:solidFill>
                  <a:srgbClr val="83D0F5"/>
                </a:solidFill>
              </a:rPr>
              <a:t>bottom-up certification </a:t>
            </a:r>
            <a:r>
              <a:rPr lang="en-US" dirty="0"/>
              <a:t>systems and </a:t>
            </a:r>
            <a:r>
              <a:rPr lang="en-US" dirty="0">
                <a:solidFill>
                  <a:srgbClr val="83D0F5"/>
                </a:solidFill>
              </a:rPr>
              <a:t>“home-grown” landscape approaches</a:t>
            </a:r>
            <a:r>
              <a:rPr lang="en-US" dirty="0"/>
              <a:t>. However, there are also other ways of building trust besides </a:t>
            </a:r>
            <a:r>
              <a:rPr lang="en-US" dirty="0">
                <a:solidFill>
                  <a:srgbClr val="83D0F5"/>
                </a:solidFill>
              </a:rPr>
              <a:t>certification schemes</a:t>
            </a:r>
            <a:r>
              <a:rPr lang="en-US" dirty="0"/>
              <a:t>—for example, relationship-based, short value chains.</a:t>
            </a:r>
          </a:p>
          <a:p>
            <a:r>
              <a:rPr lang="en-US" dirty="0"/>
              <a:t>The domestic agricultural policy framework in Switzerland contains various inconsistencies that must first be resolved before trade relations can be coherently linked to production processes.</a:t>
            </a:r>
          </a:p>
          <a:p>
            <a:endParaRPr lang="de-CH" dirty="0"/>
          </a:p>
        </p:txBody>
      </p:sp>
      <p:sp>
        <p:nvSpPr>
          <p:cNvPr id="4" name="Slide Number Placeholder 3">
            <a:extLst>
              <a:ext uri="{FF2B5EF4-FFF2-40B4-BE49-F238E27FC236}">
                <a16:creationId xmlns:a16="http://schemas.microsoft.com/office/drawing/2014/main" id="{4B2A1980-2859-FEA7-8B84-BD3EF7BB4F6B}"/>
              </a:ext>
            </a:extLst>
          </p:cNvPr>
          <p:cNvSpPr>
            <a:spLocks noGrp="1"/>
          </p:cNvSpPr>
          <p:nvPr>
            <p:ph type="sldNum" sz="quarter" idx="14"/>
          </p:nvPr>
        </p:nvSpPr>
        <p:spPr/>
        <p:txBody>
          <a:bodyPr/>
          <a:lstStyle/>
          <a:p>
            <a:fld id="{476BE59D-4918-439E-9CBF-5840B2847889}" type="slidenum">
              <a:rPr lang="de-CH" smtClean="0"/>
              <a:pPr/>
              <a:t>32</a:t>
            </a:fld>
            <a:endParaRPr lang="de-CH" dirty="0"/>
          </a:p>
        </p:txBody>
      </p:sp>
      <p:sp>
        <p:nvSpPr>
          <p:cNvPr id="5" name="Footer Placeholder 4">
            <a:extLst>
              <a:ext uri="{FF2B5EF4-FFF2-40B4-BE49-F238E27FC236}">
                <a16:creationId xmlns:a16="http://schemas.microsoft.com/office/drawing/2014/main" id="{2B0AB7EF-3E38-D748-CA53-F4520BF7A058}"/>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43800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2E0F-4D69-16BA-9336-676D5843D05C}"/>
              </a:ext>
            </a:extLst>
          </p:cNvPr>
          <p:cNvSpPr>
            <a:spLocks noGrp="1"/>
          </p:cNvSpPr>
          <p:nvPr>
            <p:ph type="title"/>
          </p:nvPr>
        </p:nvSpPr>
        <p:spPr>
          <a:xfrm>
            <a:off x="479425" y="476251"/>
            <a:ext cx="6251881" cy="967520"/>
          </a:xfrm>
        </p:spPr>
        <p:txBody>
          <a:bodyPr/>
          <a:lstStyle/>
          <a:p>
            <a:r>
              <a:rPr lang="de-CH" dirty="0" err="1"/>
              <a:t>Switzerland’s</a:t>
            </a:r>
            <a:r>
              <a:rPr lang="de-CH" dirty="0"/>
              <a:t> </a:t>
            </a:r>
            <a:r>
              <a:rPr lang="de-CH" dirty="0" err="1"/>
              <a:t>sustainability</a:t>
            </a:r>
            <a:r>
              <a:rPr lang="de-CH" dirty="0"/>
              <a:t> </a:t>
            </a:r>
            <a:r>
              <a:rPr lang="de-CH" dirty="0" err="1"/>
              <a:t>footprint</a:t>
            </a:r>
            <a:br>
              <a:rPr lang="de-CH" b="1" dirty="0"/>
            </a:br>
            <a:br>
              <a:rPr lang="de-CH" b="1" i="0" dirty="0">
                <a:solidFill>
                  <a:srgbClr val="D28D0D"/>
                </a:solidFill>
                <a:effectLst/>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47DB0AF1-C4D9-27BA-2045-26E4865524F7}"/>
              </a:ext>
            </a:extLst>
          </p:cNvPr>
          <p:cNvSpPr>
            <a:spLocks noGrp="1"/>
          </p:cNvSpPr>
          <p:nvPr>
            <p:ph type="body" sz="quarter" idx="13"/>
          </p:nvPr>
        </p:nvSpPr>
        <p:spPr>
          <a:xfrm>
            <a:off x="479425" y="1808163"/>
            <a:ext cx="5929613" cy="4213225"/>
          </a:xfrm>
        </p:spPr>
        <p:txBody>
          <a:bodyPr/>
          <a:lstStyle/>
          <a:p>
            <a:pPr marL="0" indent="0">
              <a:buNone/>
            </a:pPr>
            <a:r>
              <a:rPr lang="de-CH" b="0" i="0" dirty="0">
                <a:effectLst/>
              </a:rPr>
              <a:t>«</a:t>
            </a:r>
            <a:r>
              <a:rPr lang="en-US" dirty="0"/>
              <a:t>In this project, we are generating new data on global sustainability stocks. The focus is on gaining a better understanding of the </a:t>
            </a:r>
            <a:r>
              <a:rPr lang="en-US" b="1" dirty="0"/>
              <a:t>effectiveness</a:t>
            </a:r>
            <a:r>
              <a:rPr lang="en-US" dirty="0"/>
              <a:t> and </a:t>
            </a:r>
            <a:r>
              <a:rPr lang="en-US" b="1" dirty="0"/>
              <a:t>limitations of alternative policies </a:t>
            </a:r>
            <a:r>
              <a:rPr lang="en-US" dirty="0"/>
              <a:t>aimed at sustainable consumption patterns and their associated </a:t>
            </a:r>
            <a:r>
              <a:rPr lang="en-US" b="1" dirty="0"/>
              <a:t>socio-economic impacts</a:t>
            </a:r>
            <a:r>
              <a:rPr lang="de-CH" dirty="0"/>
              <a:t>.»</a:t>
            </a:r>
          </a:p>
          <a:p>
            <a:pPr algn="r"/>
            <a:r>
              <a:rPr lang="en-GB" dirty="0">
                <a:latin typeface="Arial" panose="020B0604020202020204" pitchFamily="34" charset="0"/>
                <a:cs typeface="Arial" panose="020B0604020202020204" pitchFamily="34" charset="0"/>
              </a:rPr>
              <a:t>Prof. Dr. Joseph Francois, Project lead, </a:t>
            </a:r>
            <a:r>
              <a:rPr lang="de-CH" dirty="0" err="1"/>
              <a:t>Switzerland’s</a:t>
            </a:r>
            <a:r>
              <a:rPr lang="de-CH" dirty="0"/>
              <a:t> </a:t>
            </a:r>
            <a:r>
              <a:rPr lang="de-CH" dirty="0" err="1"/>
              <a:t>sustainability</a:t>
            </a:r>
            <a:r>
              <a:rPr lang="de-CH" dirty="0"/>
              <a:t> </a:t>
            </a:r>
            <a:r>
              <a:rPr lang="de-CH" dirty="0" err="1"/>
              <a:t>footprint</a:t>
            </a:r>
            <a:br>
              <a:rPr lang="de-CH"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pPr marL="0" indent="0">
              <a:buNone/>
            </a:pPr>
            <a:endParaRPr lang="de-CH" dirty="0">
              <a:solidFill>
                <a:srgbClr val="83D0F5"/>
              </a:solidFill>
            </a:endParaRPr>
          </a:p>
          <a:p>
            <a:pPr>
              <a:buNone/>
            </a:pPr>
            <a:br>
              <a:rPr lang="en-GB" dirty="0"/>
            </a:br>
            <a:endParaRPr lang="de-CH" dirty="0">
              <a:solidFill>
                <a:srgbClr val="83D0F5"/>
              </a:solidFill>
            </a:endParaRPr>
          </a:p>
        </p:txBody>
      </p:sp>
      <p:sp>
        <p:nvSpPr>
          <p:cNvPr id="4" name="Slide Number Placeholder 3">
            <a:extLst>
              <a:ext uri="{FF2B5EF4-FFF2-40B4-BE49-F238E27FC236}">
                <a16:creationId xmlns:a16="http://schemas.microsoft.com/office/drawing/2014/main" id="{F9B34C60-8E7C-1C41-FCFC-6467B64EFD93}"/>
              </a:ext>
            </a:extLst>
          </p:cNvPr>
          <p:cNvSpPr>
            <a:spLocks noGrp="1"/>
          </p:cNvSpPr>
          <p:nvPr>
            <p:ph type="sldNum" sz="quarter" idx="14"/>
          </p:nvPr>
        </p:nvSpPr>
        <p:spPr/>
        <p:txBody>
          <a:bodyPr/>
          <a:lstStyle/>
          <a:p>
            <a:fld id="{476BE59D-4918-439E-9CBF-5840B2847889}" type="slidenum">
              <a:rPr lang="de-CH" smtClean="0"/>
              <a:pPr/>
              <a:t>33</a:t>
            </a:fld>
            <a:endParaRPr lang="de-CH" dirty="0"/>
          </a:p>
        </p:txBody>
      </p:sp>
      <p:sp>
        <p:nvSpPr>
          <p:cNvPr id="5" name="Footer Placeholder 4">
            <a:extLst>
              <a:ext uri="{FF2B5EF4-FFF2-40B4-BE49-F238E27FC236}">
                <a16:creationId xmlns:a16="http://schemas.microsoft.com/office/drawing/2014/main" id="{526B006E-6647-BB3E-FF62-89E03DF1C0C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6" name="Picture 5">
            <a:extLst>
              <a:ext uri="{FF2B5EF4-FFF2-40B4-BE49-F238E27FC236}">
                <a16:creationId xmlns:a16="http://schemas.microsoft.com/office/drawing/2014/main" id="{60E1CF9F-CA2F-9BED-A400-39D34C7347C9}"/>
              </a:ext>
            </a:extLst>
          </p:cNvPr>
          <p:cNvPicPr>
            <a:picLocks noChangeAspect="1"/>
          </p:cNvPicPr>
          <p:nvPr/>
        </p:nvPicPr>
        <p:blipFill>
          <a:blip r:embed="rId2"/>
          <a:srcRect l="21005" t="571" r="21482" b="1045"/>
          <a:stretch>
            <a:fillRect/>
          </a:stretch>
        </p:blipFill>
        <p:spPr>
          <a:xfrm>
            <a:off x="6927258" y="1"/>
            <a:ext cx="5264742" cy="6857999"/>
          </a:xfrm>
          <a:prstGeom prst="rect">
            <a:avLst/>
          </a:prstGeom>
        </p:spPr>
      </p:pic>
    </p:spTree>
    <p:extLst>
      <p:ext uri="{BB962C8B-B14F-4D97-AF65-F5344CB8AC3E}">
        <p14:creationId xmlns:p14="http://schemas.microsoft.com/office/powerpoint/2010/main" val="3005286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44F332-0901-79D9-E562-AC0277DC76F6}"/>
              </a:ext>
            </a:extLst>
          </p:cNvPr>
          <p:cNvGraphicFramePr>
            <a:graphicFrameLocks noChangeAspect="1"/>
          </p:cNvGraphicFramePr>
          <p:nvPr>
            <p:custDataLst>
              <p:tags r:id="rId1"/>
            </p:custDataLst>
            <p:extLst>
              <p:ext uri="{D42A27DB-BD31-4B8C-83A1-F6EECF244321}">
                <p14:modId xmlns:p14="http://schemas.microsoft.com/office/powerpoint/2010/main" val="24125040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144F332-0901-79D9-E562-AC0277DC76F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0E06C71-1205-0950-F72B-0C4B2147F0D7}"/>
              </a:ext>
            </a:extLst>
          </p:cNvPr>
          <p:cNvSpPr>
            <a:spLocks noGrp="1"/>
          </p:cNvSpPr>
          <p:nvPr>
            <p:ph type="title"/>
          </p:nvPr>
        </p:nvSpPr>
        <p:spPr/>
        <p:txBody>
          <a:bodyPr vert="horz"/>
          <a:lstStyle/>
          <a:p>
            <a:r>
              <a:rPr lang="de-CH" dirty="0" err="1"/>
              <a:t>Switzerland’s</a:t>
            </a:r>
            <a:r>
              <a:rPr lang="de-CH" dirty="0"/>
              <a:t> </a:t>
            </a:r>
            <a:r>
              <a:rPr lang="de-CH" dirty="0" err="1"/>
              <a:t>sustainability</a:t>
            </a:r>
            <a:r>
              <a:rPr lang="de-CH" dirty="0"/>
              <a:t> </a:t>
            </a:r>
            <a:r>
              <a:rPr lang="de-CH" dirty="0" err="1"/>
              <a:t>footprint</a:t>
            </a:r>
            <a:r>
              <a:rPr lang="de-CH" b="1" dirty="0"/>
              <a:t> </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FC265ABD-E886-AD2B-7301-C5AD6DD50000}"/>
              </a:ext>
            </a:extLst>
          </p:cNvPr>
          <p:cNvSpPr>
            <a:spLocks noGrp="1"/>
          </p:cNvSpPr>
          <p:nvPr>
            <p:ph type="body" sz="quarter" idx="13"/>
          </p:nvPr>
        </p:nvSpPr>
        <p:spPr/>
        <p:txBody>
          <a:bodyPr/>
          <a:lstStyle/>
          <a:p>
            <a:pPr marL="342900" indent="-342900">
              <a:buFont typeface="+mj-lt"/>
              <a:buAutoNum type="arabicPeriod"/>
            </a:pPr>
            <a:r>
              <a:rPr lang="en-US" dirty="0"/>
              <a:t>What does </a:t>
            </a:r>
            <a:r>
              <a:rPr lang="en-US" b="1" dirty="0"/>
              <a:t>WTO compliance </a:t>
            </a:r>
            <a:r>
              <a:rPr lang="en-US" dirty="0"/>
              <a:t>mean, and what does it have to do with </a:t>
            </a:r>
            <a:r>
              <a:rPr lang="en-US" b="1" dirty="0"/>
              <a:t>sustainability standards</a:t>
            </a:r>
            <a:r>
              <a:rPr lang="en-US" dirty="0"/>
              <a:t>?</a:t>
            </a:r>
          </a:p>
          <a:p>
            <a:pPr marL="342900" indent="-342900">
              <a:buFont typeface="+mj-lt"/>
              <a:buAutoNum type="arabicPeriod"/>
            </a:pPr>
            <a:r>
              <a:rPr lang="en-US" dirty="0"/>
              <a:t>In which sectors are there </a:t>
            </a:r>
            <a:r>
              <a:rPr lang="en-US" b="1" dirty="0"/>
              <a:t>private sustainability standards in Switzerland</a:t>
            </a:r>
            <a:r>
              <a:rPr lang="en-US" dirty="0"/>
              <a:t>?</a:t>
            </a:r>
          </a:p>
          <a:p>
            <a:pPr marL="342900" indent="-342900">
              <a:buFont typeface="+mj-lt"/>
              <a:buAutoNum type="arabicPeriod"/>
            </a:pPr>
            <a:r>
              <a:rPr lang="en-US" dirty="0"/>
              <a:t>Which </a:t>
            </a:r>
            <a:r>
              <a:rPr lang="en-US" b="1" dirty="0"/>
              <a:t>private sustainability standards </a:t>
            </a:r>
            <a:r>
              <a:rPr lang="en-US" dirty="0"/>
              <a:t>must be WTO-compliant?</a:t>
            </a:r>
          </a:p>
          <a:p>
            <a:pPr marL="342900" indent="-342900">
              <a:buFont typeface="+mj-lt"/>
              <a:buAutoNum type="arabicPeriod"/>
            </a:pPr>
            <a:r>
              <a:rPr lang="en-US" dirty="0"/>
              <a:t>Which </a:t>
            </a:r>
            <a:r>
              <a:rPr lang="en-US" b="1" dirty="0"/>
              <a:t>government sustainability measures </a:t>
            </a:r>
            <a:r>
              <a:rPr lang="en-US" dirty="0"/>
              <a:t>for </a:t>
            </a:r>
            <a:r>
              <a:rPr lang="en-US" b="1" dirty="0"/>
              <a:t>agricultural products </a:t>
            </a:r>
            <a:r>
              <a:rPr lang="en-US" dirty="0"/>
              <a:t>are particularly relevant for trade?</a:t>
            </a:r>
          </a:p>
          <a:p>
            <a:pPr marL="342900" indent="-342900">
              <a:buFont typeface="+mj-lt"/>
              <a:buAutoNum type="arabicPeriod"/>
            </a:pPr>
            <a:endParaRPr lang="de-CH" b="1" dirty="0"/>
          </a:p>
          <a:p>
            <a:endParaRPr lang="de-CH" dirty="0"/>
          </a:p>
          <a:p>
            <a:endParaRPr lang="de-CH" dirty="0"/>
          </a:p>
          <a:p>
            <a:endParaRPr lang="de-CH" dirty="0"/>
          </a:p>
          <a:p>
            <a:endParaRPr lang="de-CH" dirty="0"/>
          </a:p>
          <a:p>
            <a:endParaRPr lang="de-CH" dirty="0"/>
          </a:p>
          <a:p>
            <a:pPr marL="0" indent="0">
              <a:buNone/>
            </a:pPr>
            <a:r>
              <a:rPr lang="de-CH" b="1" dirty="0"/>
              <a:t>Sources </a:t>
            </a:r>
            <a:r>
              <a:rPr lang="de-CH" b="1" dirty="0" err="1"/>
              <a:t>of</a:t>
            </a:r>
            <a:r>
              <a:rPr lang="de-CH" b="1" dirty="0"/>
              <a:t> </a:t>
            </a:r>
            <a:r>
              <a:rPr lang="de-CH" b="1" dirty="0" err="1"/>
              <a:t>knowledge</a:t>
            </a:r>
            <a:r>
              <a:rPr lang="de-CH" b="1" dirty="0"/>
              <a:t>: </a:t>
            </a:r>
            <a:br>
              <a:rPr lang="de-CH" dirty="0"/>
            </a:br>
            <a:r>
              <a:rPr lang="en-US" dirty="0">
                <a:hlinkClick r:id="rId5"/>
              </a:rPr>
              <a:t>Private sustainability standards in Switzerland and the World Trade Organization </a:t>
            </a:r>
            <a:r>
              <a:rPr lang="de-CH" dirty="0">
                <a:hlinkClick r:id="rId5"/>
              </a:rPr>
              <a:t>(Policy Brief)</a:t>
            </a:r>
            <a:endParaRPr lang="de-CH" dirty="0"/>
          </a:p>
          <a:p>
            <a:pPr marL="0" indent="0">
              <a:buNone/>
            </a:pPr>
            <a:r>
              <a:rPr lang="de-CH" dirty="0" err="1">
                <a:hlinkClick r:id="rId6"/>
              </a:rPr>
              <a:t>Switzerland’s</a:t>
            </a:r>
            <a:r>
              <a:rPr lang="de-CH" dirty="0">
                <a:hlinkClick r:id="rId6"/>
              </a:rPr>
              <a:t> </a:t>
            </a:r>
            <a:r>
              <a:rPr lang="de-CH" dirty="0" err="1">
                <a:hlinkClick r:id="rId6"/>
              </a:rPr>
              <a:t>sustainability</a:t>
            </a:r>
            <a:r>
              <a:rPr lang="de-CH" dirty="0">
                <a:hlinkClick r:id="rId6"/>
              </a:rPr>
              <a:t> </a:t>
            </a:r>
            <a:r>
              <a:rPr lang="de-CH" dirty="0" err="1">
                <a:hlinkClick r:id="rId6"/>
              </a:rPr>
              <a:t>footprint</a:t>
            </a:r>
            <a:r>
              <a:rPr lang="de-CH" dirty="0">
                <a:hlinkClick r:id="rId6"/>
              </a:rPr>
              <a:t> (</a:t>
            </a:r>
            <a:r>
              <a:rPr lang="de-CH" dirty="0" err="1">
                <a:hlinkClick r:id="rId6"/>
              </a:rPr>
              <a:t>scientific</a:t>
            </a:r>
            <a:r>
              <a:rPr lang="de-CH" dirty="0">
                <a:hlinkClick r:id="rId6"/>
              </a:rPr>
              <a:t> </a:t>
            </a:r>
            <a:r>
              <a:rPr lang="de-CH" dirty="0" err="1">
                <a:hlinkClick r:id="rId6"/>
              </a:rPr>
              <a:t>lecture</a:t>
            </a:r>
            <a:r>
              <a:rPr lang="de-CH" dirty="0">
                <a:hlinkClick r:id="rId6"/>
              </a:rPr>
              <a:t>, E, 4:25)</a:t>
            </a:r>
            <a:endParaRPr lang="de-CH" dirty="0"/>
          </a:p>
        </p:txBody>
      </p:sp>
      <p:sp>
        <p:nvSpPr>
          <p:cNvPr id="4" name="Slide Number Placeholder 3">
            <a:extLst>
              <a:ext uri="{FF2B5EF4-FFF2-40B4-BE49-F238E27FC236}">
                <a16:creationId xmlns:a16="http://schemas.microsoft.com/office/drawing/2014/main" id="{22786FA6-381F-7035-AF5E-9B4D0FB5A7E0}"/>
              </a:ext>
            </a:extLst>
          </p:cNvPr>
          <p:cNvSpPr>
            <a:spLocks noGrp="1"/>
          </p:cNvSpPr>
          <p:nvPr>
            <p:ph type="sldNum" sz="quarter" idx="14"/>
          </p:nvPr>
        </p:nvSpPr>
        <p:spPr/>
        <p:txBody>
          <a:bodyPr/>
          <a:lstStyle/>
          <a:p>
            <a:fld id="{476BE59D-4918-439E-9CBF-5840B2847889}" type="slidenum">
              <a:rPr lang="de-CH" smtClean="0"/>
              <a:pPr/>
              <a:t>34</a:t>
            </a:fld>
            <a:endParaRPr lang="de-CH" dirty="0"/>
          </a:p>
        </p:txBody>
      </p:sp>
      <p:sp>
        <p:nvSpPr>
          <p:cNvPr id="5" name="Footer Placeholder 4">
            <a:extLst>
              <a:ext uri="{FF2B5EF4-FFF2-40B4-BE49-F238E27FC236}">
                <a16:creationId xmlns:a16="http://schemas.microsoft.com/office/drawing/2014/main" id="{CFDD3593-DCA8-1185-25CE-DC94B88054F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578438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D383486-B6C4-4F7A-B056-131C58EAD621}"/>
              </a:ext>
            </a:extLst>
          </p:cNvPr>
          <p:cNvGraphicFramePr>
            <a:graphicFrameLocks noChangeAspect="1"/>
          </p:cNvGraphicFramePr>
          <p:nvPr>
            <p:custDataLst>
              <p:tags r:id="rId1"/>
            </p:custDataLst>
            <p:extLst>
              <p:ext uri="{D42A27DB-BD31-4B8C-83A1-F6EECF244321}">
                <p14:modId xmlns:p14="http://schemas.microsoft.com/office/powerpoint/2010/main" val="28698248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4D383486-B6C4-4F7A-B056-131C58EAD62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4537D2B-7749-A15A-C439-941F3574FBF5}"/>
              </a:ext>
            </a:extLst>
          </p:cNvPr>
          <p:cNvSpPr>
            <a:spLocks noGrp="1"/>
          </p:cNvSpPr>
          <p:nvPr>
            <p:ph type="title"/>
          </p:nvPr>
        </p:nvSpPr>
        <p:spPr/>
        <p:txBody>
          <a:bodyPr vert="horz"/>
          <a:lstStyle/>
          <a:p>
            <a:r>
              <a:rPr lang="de-CH" dirty="0" err="1"/>
              <a:t>Switzerland’s</a:t>
            </a:r>
            <a:r>
              <a:rPr lang="de-CH" dirty="0"/>
              <a:t> </a:t>
            </a:r>
            <a:r>
              <a:rPr lang="de-CH" dirty="0" err="1"/>
              <a:t>sustainability</a:t>
            </a:r>
            <a:r>
              <a:rPr lang="de-CH" dirty="0"/>
              <a:t> </a:t>
            </a:r>
            <a:r>
              <a:rPr lang="de-CH" dirty="0" err="1"/>
              <a:t>footprint</a:t>
            </a:r>
            <a:r>
              <a:rPr lang="de-CH" dirty="0"/>
              <a:t> –</a:t>
            </a:r>
            <a:br>
              <a:rPr lang="de-CH" dirty="0"/>
            </a:br>
            <a:r>
              <a:rPr lang="de-CH" dirty="0"/>
              <a:t>Background</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A3CE64D2-99CE-4BD0-D68F-8D1191839DFD}"/>
              </a:ext>
            </a:extLst>
          </p:cNvPr>
          <p:cNvSpPr>
            <a:spLocks noGrp="1"/>
          </p:cNvSpPr>
          <p:nvPr>
            <p:ph type="sldNum" sz="quarter" idx="14"/>
          </p:nvPr>
        </p:nvSpPr>
        <p:spPr/>
        <p:txBody>
          <a:bodyPr/>
          <a:lstStyle/>
          <a:p>
            <a:fld id="{476BE59D-4918-439E-9CBF-5840B2847889}" type="slidenum">
              <a:rPr lang="de-CH" smtClean="0"/>
              <a:pPr/>
              <a:t>35</a:t>
            </a:fld>
            <a:endParaRPr lang="de-CH" dirty="0"/>
          </a:p>
        </p:txBody>
      </p:sp>
      <p:sp>
        <p:nvSpPr>
          <p:cNvPr id="4" name="Text Placeholder 3">
            <a:extLst>
              <a:ext uri="{FF2B5EF4-FFF2-40B4-BE49-F238E27FC236}">
                <a16:creationId xmlns:a16="http://schemas.microsoft.com/office/drawing/2014/main" id="{7D8BCFAE-67FD-D904-FCA4-978DCA4BCC17}"/>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DE27053D-D7E4-F25D-0401-99A85BE4DF7C}"/>
              </a:ext>
            </a:extLst>
          </p:cNvPr>
          <p:cNvSpPr>
            <a:spLocks noGrp="1"/>
          </p:cNvSpPr>
          <p:nvPr>
            <p:ph type="body" sz="quarter" idx="13"/>
          </p:nvPr>
        </p:nvSpPr>
        <p:spPr/>
        <p:txBody>
          <a:bodyPr/>
          <a:lstStyle/>
          <a:p>
            <a:r>
              <a:rPr lang="en-US" dirty="0"/>
              <a:t>National resource-use targets usually focus on </a:t>
            </a:r>
            <a:r>
              <a:rPr lang="en-US" b="1" dirty="0"/>
              <a:t>domestic </a:t>
            </a:r>
            <a:r>
              <a:rPr lang="en-US" dirty="0"/>
              <a:t>or </a:t>
            </a:r>
            <a:r>
              <a:rPr lang="en-US" b="1" dirty="0"/>
              <a:t>local</a:t>
            </a:r>
            <a:r>
              <a:rPr lang="en-US" dirty="0"/>
              <a:t> </a:t>
            </a:r>
            <a:r>
              <a:rPr lang="en-US" b="1" dirty="0"/>
              <a:t>production</a:t>
            </a:r>
            <a:r>
              <a:rPr lang="en-US" dirty="0"/>
              <a:t>. However, not only </a:t>
            </a:r>
            <a:r>
              <a:rPr lang="en-US" b="1" dirty="0"/>
              <a:t>producers</a:t>
            </a:r>
            <a:r>
              <a:rPr lang="en-US" dirty="0"/>
              <a:t> but also </a:t>
            </a:r>
            <a:r>
              <a:rPr lang="en-US" b="1" dirty="0"/>
              <a:t>consumers</a:t>
            </a:r>
            <a:r>
              <a:rPr lang="en-US" dirty="0"/>
              <a:t> bear </a:t>
            </a:r>
            <a:r>
              <a:rPr lang="en-US" b="1" dirty="0"/>
              <a:t>responsibility.</a:t>
            </a:r>
            <a:r>
              <a:rPr lang="en-US" dirty="0"/>
              <a:t> Through </a:t>
            </a:r>
            <a:r>
              <a:rPr lang="en-US" b="1" dirty="0"/>
              <a:t>international trade</a:t>
            </a:r>
            <a:r>
              <a:rPr lang="en-US" dirty="0"/>
              <a:t>, local consumption also puts pressure on the environment in other </a:t>
            </a:r>
            <a:r>
              <a:rPr lang="en-US" b="1" dirty="0"/>
              <a:t>geographic regions</a:t>
            </a:r>
            <a:r>
              <a:rPr lang="en-US" dirty="0"/>
              <a:t>. Careful analysis of </a:t>
            </a:r>
            <a:r>
              <a:rPr lang="en-US" b="1" dirty="0"/>
              <a:t>cross-border production linkages </a:t>
            </a:r>
            <a:r>
              <a:rPr lang="en-US" dirty="0"/>
              <a:t>and the associated impacts on local consumption and global sustainability is an important step toward understanding the effectiveness and limits of </a:t>
            </a:r>
            <a:r>
              <a:rPr lang="en-US" b="1" dirty="0"/>
              <a:t>long-term sustainability policy.</a:t>
            </a:r>
            <a:endParaRPr lang="en-GB" b="1" dirty="0"/>
          </a:p>
          <a:p>
            <a:pPr marL="0" indent="0">
              <a:buNone/>
            </a:pPr>
            <a:endParaRPr lang="de-CH" dirty="0"/>
          </a:p>
          <a:p>
            <a:endParaRPr lang="de-CH" dirty="0"/>
          </a:p>
        </p:txBody>
      </p:sp>
      <p:sp>
        <p:nvSpPr>
          <p:cNvPr id="6" name="Text Placeholder 5">
            <a:extLst>
              <a:ext uri="{FF2B5EF4-FFF2-40B4-BE49-F238E27FC236}">
                <a16:creationId xmlns:a16="http://schemas.microsoft.com/office/drawing/2014/main" id="{DAF89CD7-FFD8-6D9A-46D4-F9CA2C67FEC1}"/>
              </a:ext>
            </a:extLst>
          </p:cNvPr>
          <p:cNvSpPr>
            <a:spLocks noGrp="1"/>
          </p:cNvSpPr>
          <p:nvPr>
            <p:ph type="body" sz="quarter" idx="12"/>
          </p:nvPr>
        </p:nvSpPr>
        <p:spPr/>
        <p:txBody>
          <a:bodyPr/>
          <a:lstStyle/>
          <a:p>
            <a:r>
              <a:rPr lang="de-CH" dirty="0"/>
              <a:t>Background</a:t>
            </a:r>
          </a:p>
        </p:txBody>
      </p:sp>
      <p:pic>
        <p:nvPicPr>
          <p:cNvPr id="9" name="Picture Placeholder 8">
            <a:extLst>
              <a:ext uri="{FF2B5EF4-FFF2-40B4-BE49-F238E27FC236}">
                <a16:creationId xmlns:a16="http://schemas.microsoft.com/office/drawing/2014/main" id="{DCA67713-BD3A-731B-AD40-A7497F4B55C1}"/>
              </a:ext>
            </a:extLst>
          </p:cNvPr>
          <p:cNvPicPr>
            <a:picLocks noGrp="1" noChangeAspect="1"/>
          </p:cNvPicPr>
          <p:nvPr>
            <p:ph type="pic" sz="quarter" idx="16"/>
          </p:nvPr>
        </p:nvPicPr>
        <p:blipFill>
          <a:blip r:embed="rId5"/>
          <a:srcRect l="22676" r="22676"/>
          <a:stretch>
            <a:fillRect/>
          </a:stretch>
        </p:blipFill>
        <p:spPr>
          <a:prstGeom prst="rect">
            <a:avLst/>
          </a:prstGeom>
        </p:spPr>
      </p:pic>
      <p:sp>
        <p:nvSpPr>
          <p:cNvPr id="8" name="Footer Placeholder 7">
            <a:extLst>
              <a:ext uri="{FF2B5EF4-FFF2-40B4-BE49-F238E27FC236}">
                <a16:creationId xmlns:a16="http://schemas.microsoft.com/office/drawing/2014/main" id="{8C0809DE-FE21-55B2-0918-299371B7090D}"/>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489100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0C64-5DE7-BFA9-8ED3-8CF8EF19E933}"/>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AA705FC-78F6-994D-E29C-0A8F574497C2}"/>
              </a:ext>
            </a:extLst>
          </p:cNvPr>
          <p:cNvGraphicFramePr>
            <a:graphicFrameLocks noChangeAspect="1"/>
          </p:cNvGraphicFramePr>
          <p:nvPr>
            <p:custDataLst>
              <p:tags r:id="rId1"/>
            </p:custDataLst>
            <p:extLst>
              <p:ext uri="{D42A27DB-BD31-4B8C-83A1-F6EECF244321}">
                <p14:modId xmlns:p14="http://schemas.microsoft.com/office/powerpoint/2010/main" val="11098556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think-cell data - do not delete" hidden="1">
                        <a:extLst>
                          <a:ext uri="{FF2B5EF4-FFF2-40B4-BE49-F238E27FC236}">
                            <a16:creationId xmlns:a16="http://schemas.microsoft.com/office/drawing/2014/main" id="{5AA705FC-78F6-994D-E29C-0A8F574497C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05E556A-012E-E8B5-9EA8-9A0EF7AAD956}"/>
              </a:ext>
            </a:extLst>
          </p:cNvPr>
          <p:cNvSpPr>
            <a:spLocks noGrp="1"/>
          </p:cNvSpPr>
          <p:nvPr>
            <p:ph type="title"/>
          </p:nvPr>
        </p:nvSpPr>
        <p:spPr/>
        <p:txBody>
          <a:bodyPr vert="horz"/>
          <a:lstStyle/>
          <a:p>
            <a:r>
              <a:rPr lang="de-CH" dirty="0" err="1"/>
              <a:t>Switzerland’s</a:t>
            </a:r>
            <a:r>
              <a:rPr lang="de-CH" dirty="0"/>
              <a:t> </a:t>
            </a:r>
            <a:r>
              <a:rPr lang="de-CH" dirty="0" err="1"/>
              <a:t>sustainability</a:t>
            </a:r>
            <a:r>
              <a:rPr lang="de-CH" dirty="0"/>
              <a:t> </a:t>
            </a:r>
            <a:r>
              <a:rPr lang="de-CH" dirty="0" err="1"/>
              <a:t>footprint</a:t>
            </a:r>
            <a:r>
              <a:rPr lang="de-CH" dirty="0"/>
              <a:t> – </a:t>
            </a:r>
            <a:r>
              <a:rPr lang="de-CH" dirty="0" err="1"/>
              <a:t>Aim</a:t>
            </a:r>
            <a:br>
              <a:rPr lang="de-CH" b="1" dirty="0">
                <a:solidFill>
                  <a:srgbClr val="D28D0D"/>
                </a:solidFill>
                <a:latin typeface="Open Sans" panose="020B0606030504020204" pitchFamily="34" charset="0"/>
              </a:rPr>
            </a:br>
            <a:endParaRPr lang="de-CH" dirty="0"/>
          </a:p>
        </p:txBody>
      </p:sp>
      <p:sp>
        <p:nvSpPr>
          <p:cNvPr id="3" name="Slide Number Placeholder 2">
            <a:extLst>
              <a:ext uri="{FF2B5EF4-FFF2-40B4-BE49-F238E27FC236}">
                <a16:creationId xmlns:a16="http://schemas.microsoft.com/office/drawing/2014/main" id="{DA896B85-582B-A9C3-4248-4925D7F5FB11}"/>
              </a:ext>
            </a:extLst>
          </p:cNvPr>
          <p:cNvSpPr>
            <a:spLocks noGrp="1"/>
          </p:cNvSpPr>
          <p:nvPr>
            <p:ph type="sldNum" sz="quarter" idx="14"/>
          </p:nvPr>
        </p:nvSpPr>
        <p:spPr/>
        <p:txBody>
          <a:bodyPr/>
          <a:lstStyle/>
          <a:p>
            <a:fld id="{476BE59D-4918-439E-9CBF-5840B2847889}" type="slidenum">
              <a:rPr lang="de-CH" smtClean="0"/>
              <a:pPr/>
              <a:t>36</a:t>
            </a:fld>
            <a:endParaRPr lang="de-CH" dirty="0"/>
          </a:p>
        </p:txBody>
      </p:sp>
      <p:sp>
        <p:nvSpPr>
          <p:cNvPr id="4" name="Text Placeholder 3">
            <a:extLst>
              <a:ext uri="{FF2B5EF4-FFF2-40B4-BE49-F238E27FC236}">
                <a16:creationId xmlns:a16="http://schemas.microsoft.com/office/drawing/2014/main" id="{748FDADB-DF0B-6550-4DCD-B9C77CD827A0}"/>
              </a:ext>
            </a:extLst>
          </p:cNvPr>
          <p:cNvSpPr>
            <a:spLocks noGrp="1"/>
          </p:cNvSpPr>
          <p:nvPr>
            <p:ph type="body" sz="quarter" idx="15"/>
          </p:nvPr>
        </p:nvSpPr>
        <p:spPr/>
        <p:txBody>
          <a:bodyPr/>
          <a:lstStyle/>
          <a:p>
            <a:endParaRPr lang="de-CH"/>
          </a:p>
        </p:txBody>
      </p:sp>
      <p:sp>
        <p:nvSpPr>
          <p:cNvPr id="5" name="Text Placeholder 4">
            <a:extLst>
              <a:ext uri="{FF2B5EF4-FFF2-40B4-BE49-F238E27FC236}">
                <a16:creationId xmlns:a16="http://schemas.microsoft.com/office/drawing/2014/main" id="{3CB8F58E-D48D-7390-92A6-E1F3B1DA5F90}"/>
              </a:ext>
            </a:extLst>
          </p:cNvPr>
          <p:cNvSpPr>
            <a:spLocks noGrp="1"/>
          </p:cNvSpPr>
          <p:nvPr>
            <p:ph type="body" sz="quarter" idx="13"/>
          </p:nvPr>
        </p:nvSpPr>
        <p:spPr>
          <a:xfrm>
            <a:off x="479425" y="2565400"/>
            <a:ext cx="10617661" cy="3455988"/>
          </a:xfrm>
        </p:spPr>
        <p:txBody>
          <a:bodyPr/>
          <a:lstStyle/>
          <a:p>
            <a:pPr marL="0" indent="0">
              <a:buNone/>
            </a:pPr>
            <a:r>
              <a:rPr lang="en-US" dirty="0"/>
              <a:t>Our aim with this project is to quantify the sustainability situation of the Swiss economy, identify future challenges, and assess Switzerland’s policy options. The four key elements are:</a:t>
            </a:r>
          </a:p>
          <a:p>
            <a:pPr marL="0" indent="0">
              <a:buNone/>
            </a:pPr>
            <a:endParaRPr lang="en-US" dirty="0"/>
          </a:p>
          <a:p>
            <a:pPr marL="400050" indent="-400050">
              <a:buFont typeface="+mj-lt"/>
              <a:buAutoNum type="romanLcPeriod"/>
            </a:pPr>
            <a:r>
              <a:rPr lang="en-US" dirty="0"/>
              <a:t>the development of </a:t>
            </a:r>
            <a:r>
              <a:rPr lang="en-US" b="1" dirty="0"/>
              <a:t>sustainability indicators</a:t>
            </a:r>
          </a:p>
          <a:p>
            <a:pPr marL="400050" indent="-400050">
              <a:buFont typeface="+mj-lt"/>
              <a:buAutoNum type="romanLcPeriod"/>
            </a:pPr>
            <a:r>
              <a:rPr lang="en-US" dirty="0"/>
              <a:t>the preparation of </a:t>
            </a:r>
            <a:r>
              <a:rPr lang="en-US" b="1" dirty="0"/>
              <a:t>projections </a:t>
            </a:r>
            <a:r>
              <a:rPr lang="en-US" dirty="0"/>
              <a:t>of Switzerland’s </a:t>
            </a:r>
            <a:r>
              <a:rPr lang="en-US" b="1" dirty="0"/>
              <a:t>future emissions </a:t>
            </a:r>
            <a:r>
              <a:rPr lang="en-US" dirty="0"/>
              <a:t>and </a:t>
            </a:r>
            <a:r>
              <a:rPr lang="en-US" b="1" dirty="0"/>
              <a:t>resource use</a:t>
            </a:r>
          </a:p>
          <a:p>
            <a:pPr marL="400050" indent="-400050">
              <a:buFont typeface="+mj-lt"/>
              <a:buAutoNum type="romanLcPeriod"/>
            </a:pPr>
            <a:r>
              <a:rPr lang="en-US" dirty="0"/>
              <a:t>the analysis of the </a:t>
            </a:r>
            <a:r>
              <a:rPr lang="en-US" b="1" dirty="0"/>
              <a:t>economic </a:t>
            </a:r>
            <a:r>
              <a:rPr lang="en-US" dirty="0"/>
              <a:t>and </a:t>
            </a:r>
            <a:r>
              <a:rPr lang="en-US" b="1" dirty="0"/>
              <a:t>legal design </a:t>
            </a:r>
            <a:r>
              <a:rPr lang="en-US" dirty="0"/>
              <a:t>of sustainability-policy instruments for Switzerland</a:t>
            </a:r>
          </a:p>
          <a:p>
            <a:pPr marL="400050" indent="-400050">
              <a:buFont typeface="+mj-lt"/>
              <a:buAutoNum type="romanLcPeriod"/>
            </a:pPr>
            <a:r>
              <a:rPr lang="en-US" dirty="0"/>
              <a:t>the assessment of the potential for </a:t>
            </a:r>
            <a:r>
              <a:rPr lang="en-US" b="1" dirty="0"/>
              <a:t>environmental labeling</a:t>
            </a:r>
          </a:p>
          <a:p>
            <a:endParaRPr lang="de-CH" dirty="0"/>
          </a:p>
        </p:txBody>
      </p:sp>
      <p:sp>
        <p:nvSpPr>
          <p:cNvPr id="6" name="Text Placeholder 5">
            <a:extLst>
              <a:ext uri="{FF2B5EF4-FFF2-40B4-BE49-F238E27FC236}">
                <a16:creationId xmlns:a16="http://schemas.microsoft.com/office/drawing/2014/main" id="{1E4E09D1-24C2-E4B1-6D6C-04165E5D39D9}"/>
              </a:ext>
            </a:extLst>
          </p:cNvPr>
          <p:cNvSpPr>
            <a:spLocks noGrp="1"/>
          </p:cNvSpPr>
          <p:nvPr>
            <p:ph type="body" sz="quarter" idx="12"/>
          </p:nvPr>
        </p:nvSpPr>
        <p:spPr>
          <a:xfrm>
            <a:off x="479423" y="1808163"/>
            <a:ext cx="11241827" cy="587375"/>
          </a:xfrm>
        </p:spPr>
        <p:txBody>
          <a:bodyPr/>
          <a:lstStyle/>
          <a:p>
            <a:r>
              <a:rPr lang="de-CH" dirty="0" err="1"/>
              <a:t>Aim</a:t>
            </a:r>
            <a:endParaRPr lang="de-CH" dirty="0"/>
          </a:p>
        </p:txBody>
      </p:sp>
      <p:sp>
        <p:nvSpPr>
          <p:cNvPr id="8" name="Footer Placeholder 7">
            <a:extLst>
              <a:ext uri="{FF2B5EF4-FFF2-40B4-BE49-F238E27FC236}">
                <a16:creationId xmlns:a16="http://schemas.microsoft.com/office/drawing/2014/main" id="{E280160D-725D-2FF6-3C80-1178A0EC386C}"/>
              </a:ext>
            </a:extLst>
          </p:cNvPr>
          <p:cNvSpPr>
            <a:spLocks noGrp="1"/>
          </p:cNvSpPr>
          <p:nvPr>
            <p:ph type="ftr" sz="quarter" idx="17"/>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106067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EA54E4A-3606-0EE6-B144-AFD033641E2F}"/>
              </a:ext>
            </a:extLst>
          </p:cNvPr>
          <p:cNvGraphicFramePr>
            <a:graphicFrameLocks noChangeAspect="1"/>
          </p:cNvGraphicFramePr>
          <p:nvPr>
            <p:custDataLst>
              <p:tags r:id="rId1"/>
            </p:custDataLst>
            <p:extLst>
              <p:ext uri="{D42A27DB-BD31-4B8C-83A1-F6EECF244321}">
                <p14:modId xmlns:p14="http://schemas.microsoft.com/office/powerpoint/2010/main" val="2208773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EA54E4A-3606-0EE6-B144-AFD033641E2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3BEB67-3063-A716-EEB4-E840496182D6}"/>
              </a:ext>
            </a:extLst>
          </p:cNvPr>
          <p:cNvSpPr>
            <a:spLocks noGrp="1"/>
          </p:cNvSpPr>
          <p:nvPr>
            <p:ph type="title"/>
          </p:nvPr>
        </p:nvSpPr>
        <p:spPr/>
        <p:txBody>
          <a:bodyPr vert="horz"/>
          <a:lstStyle/>
          <a:p>
            <a:r>
              <a:rPr lang="de-CH" dirty="0" err="1"/>
              <a:t>Switzerland’s</a:t>
            </a:r>
            <a:r>
              <a:rPr lang="de-CH" dirty="0"/>
              <a:t> </a:t>
            </a:r>
            <a:r>
              <a:rPr lang="de-CH" dirty="0" err="1"/>
              <a:t>sustainability</a:t>
            </a:r>
            <a:r>
              <a:rPr lang="de-CH" dirty="0"/>
              <a:t> </a:t>
            </a:r>
            <a:r>
              <a:rPr lang="de-CH" dirty="0" err="1"/>
              <a:t>footprint</a:t>
            </a:r>
            <a:r>
              <a:rPr lang="de-CH" dirty="0"/>
              <a:t> – </a:t>
            </a:r>
            <a:r>
              <a:rPr lang="de-CH" dirty="0" err="1"/>
              <a:t>Results</a:t>
            </a:r>
            <a:br>
              <a:rPr lang="de-CH" b="1" dirty="0">
                <a:solidFill>
                  <a:srgbClr val="D28D0D"/>
                </a:solidFill>
                <a:latin typeface="Open Sans" panose="020B0606030504020204" pitchFamily="34" charset="0"/>
              </a:rPr>
            </a:br>
            <a:endParaRPr lang="de-CH" dirty="0"/>
          </a:p>
        </p:txBody>
      </p:sp>
      <p:sp>
        <p:nvSpPr>
          <p:cNvPr id="3" name="Text Placeholder 2">
            <a:extLst>
              <a:ext uri="{FF2B5EF4-FFF2-40B4-BE49-F238E27FC236}">
                <a16:creationId xmlns:a16="http://schemas.microsoft.com/office/drawing/2014/main" id="{1E2CD258-3768-4F68-DF70-F021DC650F79}"/>
              </a:ext>
            </a:extLst>
          </p:cNvPr>
          <p:cNvSpPr>
            <a:spLocks noGrp="1"/>
          </p:cNvSpPr>
          <p:nvPr>
            <p:ph type="body" sz="quarter" idx="13"/>
          </p:nvPr>
        </p:nvSpPr>
        <p:spPr/>
        <p:txBody>
          <a:bodyPr/>
          <a:lstStyle/>
          <a:p>
            <a:pPr marL="0" indent="0">
              <a:buNone/>
            </a:pPr>
            <a:r>
              <a:rPr lang="en-US" b="1" dirty="0"/>
              <a:t>Public database of measures to reduce the sustainability footprint</a:t>
            </a:r>
            <a:endParaRPr lang="en-US" dirty="0"/>
          </a:p>
          <a:p>
            <a:pPr marL="0" indent="0">
              <a:buNone/>
            </a:pPr>
            <a:r>
              <a:rPr lang="en-US" dirty="0"/>
              <a:t>In this project, we are developing new measures that are intended to become part of a </a:t>
            </a:r>
            <a:r>
              <a:rPr lang="en-US" dirty="0">
                <a:solidFill>
                  <a:srgbClr val="83D0F5"/>
                </a:solidFill>
              </a:rPr>
              <a:t>public database </a:t>
            </a:r>
            <a:r>
              <a:rPr lang="en-US" dirty="0"/>
              <a:t>aimed at achieving </a:t>
            </a:r>
            <a:r>
              <a:rPr lang="en-US" dirty="0">
                <a:solidFill>
                  <a:srgbClr val="83D0F5"/>
                </a:solidFill>
              </a:rPr>
              <a:t>sustainability-footprint targets </a:t>
            </a:r>
            <a:r>
              <a:rPr lang="en-US" dirty="0"/>
              <a:t>for the Swiss economy. In connection with these goals, we are also examining the effectiveness of alternative tax-based and voluntary instruments. This includes a </a:t>
            </a:r>
            <a:r>
              <a:rPr lang="en-US" dirty="0">
                <a:solidFill>
                  <a:srgbClr val="83D0F5"/>
                </a:solidFill>
              </a:rPr>
              <a:t>projection analysis of usage trends</a:t>
            </a:r>
            <a:r>
              <a:rPr lang="en-US" dirty="0"/>
              <a:t> and an </a:t>
            </a:r>
            <a:r>
              <a:rPr lang="en-US" dirty="0">
                <a:solidFill>
                  <a:srgbClr val="83D0F5"/>
                </a:solidFill>
              </a:rPr>
              <a:t>investigation of contractual constraints </a:t>
            </a:r>
            <a:r>
              <a:rPr lang="en-US" dirty="0"/>
              <a:t>on the use of alternative instruments arising from Switzerland’s membership in the World Trade Organization (WTO). The latter is also intended to help identify potential scope for international action and initiatives by Switzerland.</a:t>
            </a:r>
          </a:p>
          <a:p>
            <a:endParaRPr lang="de-CH" dirty="0"/>
          </a:p>
        </p:txBody>
      </p:sp>
      <p:sp>
        <p:nvSpPr>
          <p:cNvPr id="4" name="Slide Number Placeholder 3">
            <a:extLst>
              <a:ext uri="{FF2B5EF4-FFF2-40B4-BE49-F238E27FC236}">
                <a16:creationId xmlns:a16="http://schemas.microsoft.com/office/drawing/2014/main" id="{EF06B3DB-7D4B-F985-CBD9-594D7F79DD4C}"/>
              </a:ext>
            </a:extLst>
          </p:cNvPr>
          <p:cNvSpPr>
            <a:spLocks noGrp="1"/>
          </p:cNvSpPr>
          <p:nvPr>
            <p:ph type="sldNum" sz="quarter" idx="14"/>
          </p:nvPr>
        </p:nvSpPr>
        <p:spPr/>
        <p:txBody>
          <a:bodyPr/>
          <a:lstStyle/>
          <a:p>
            <a:fld id="{476BE59D-4918-439E-9CBF-5840B2847889}" type="slidenum">
              <a:rPr lang="de-CH" smtClean="0"/>
              <a:pPr/>
              <a:t>37</a:t>
            </a:fld>
            <a:endParaRPr lang="de-CH" dirty="0"/>
          </a:p>
        </p:txBody>
      </p:sp>
      <p:sp>
        <p:nvSpPr>
          <p:cNvPr id="5" name="Footer Placeholder 4">
            <a:extLst>
              <a:ext uri="{FF2B5EF4-FFF2-40B4-BE49-F238E27FC236}">
                <a16:creationId xmlns:a16="http://schemas.microsoft.com/office/drawing/2014/main" id="{E745033C-DB81-50EE-F02A-3DA5344C7300}"/>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590037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a:lstStyle/>
          <a:p>
            <a:r>
              <a:rPr lang="de-CH" dirty="0"/>
              <a:t>Final </a:t>
            </a:r>
            <a:r>
              <a:rPr lang="de-CH" dirty="0" err="1"/>
              <a:t>Discussion</a:t>
            </a:r>
            <a:endParaRPr lang="de-CH"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en-US" dirty="0"/>
              <a:t>Discuss in pairs or groups of three at the end:</a:t>
            </a:r>
          </a:p>
          <a:p>
            <a:pPr marL="342900" indent="-342900">
              <a:buFont typeface="+mj-lt"/>
              <a:buAutoNum type="arabicPeriod"/>
            </a:pPr>
            <a:r>
              <a:rPr lang="en-US" dirty="0"/>
              <a:t>Which relationships or connections were new to me?</a:t>
            </a:r>
          </a:p>
          <a:p>
            <a:pPr marL="342900" indent="-342900">
              <a:buFont typeface="+mj-lt"/>
              <a:buAutoNum type="arabicPeriod"/>
            </a:pPr>
            <a:r>
              <a:rPr lang="en-US" dirty="0"/>
              <a:t>In which areas do I see the </a:t>
            </a:r>
            <a:r>
              <a:rPr lang="en-US" b="1" dirty="0"/>
              <a:t>greatest potential </a:t>
            </a:r>
            <a:r>
              <a:rPr lang="en-US" dirty="0"/>
              <a:t>for </a:t>
            </a:r>
            <a:r>
              <a:rPr lang="en-US" b="1" dirty="0"/>
              <a:t>legal regulations </a:t>
            </a:r>
            <a:r>
              <a:rPr lang="en-US" dirty="0"/>
              <a:t>to promote a sustainable economy?</a:t>
            </a:r>
          </a:p>
          <a:p>
            <a:pPr marL="342900" indent="-342900">
              <a:buFont typeface="+mj-lt"/>
              <a:buAutoNum type="arabicPeriod"/>
            </a:pPr>
            <a:r>
              <a:rPr lang="en-US" dirty="0"/>
              <a:t>What are the </a:t>
            </a:r>
            <a:r>
              <a:rPr lang="en-US" b="1" dirty="0"/>
              <a:t>advantages </a:t>
            </a:r>
            <a:r>
              <a:rPr lang="en-US" dirty="0"/>
              <a:t>of </a:t>
            </a:r>
            <a:r>
              <a:rPr lang="en-US" b="1" dirty="0"/>
              <a:t>voluntary measures </a:t>
            </a:r>
            <a:r>
              <a:rPr lang="en-US" dirty="0"/>
              <a:t>and </a:t>
            </a:r>
            <a:r>
              <a:rPr lang="en-US" b="1" dirty="0"/>
              <a:t>private sustainability standards</a:t>
            </a:r>
            <a:r>
              <a:rPr lang="en-US" dirty="0"/>
              <a:t>? What are the </a:t>
            </a:r>
            <a:r>
              <a:rPr lang="en-US" b="1" dirty="0"/>
              <a:t>disadvantages</a:t>
            </a:r>
            <a:r>
              <a:rPr lang="en-US" dirty="0"/>
              <a:t>?</a:t>
            </a:r>
          </a:p>
          <a:p>
            <a:pPr marL="342900" indent="-342900">
              <a:buFont typeface="+mj-lt"/>
              <a:buAutoNum type="arabicPeriod"/>
            </a:pPr>
            <a:r>
              <a:rPr lang="en-US" dirty="0"/>
              <a:t>Is the </a:t>
            </a:r>
            <a:r>
              <a:rPr lang="en-US" b="1" dirty="0"/>
              <a:t>transition </a:t>
            </a:r>
            <a:r>
              <a:rPr lang="en-US" dirty="0"/>
              <a:t>to a </a:t>
            </a:r>
            <a:r>
              <a:rPr lang="en-US" b="1" dirty="0"/>
              <a:t>green economy </a:t>
            </a:r>
            <a:r>
              <a:rPr lang="en-US" dirty="0"/>
              <a:t>more of an </a:t>
            </a:r>
            <a:r>
              <a:rPr lang="en-US" b="1" dirty="0"/>
              <a:t>opportunity</a:t>
            </a:r>
            <a:r>
              <a:rPr lang="en-US" dirty="0"/>
              <a:t> or a </a:t>
            </a:r>
            <a:r>
              <a:rPr lang="en-US" b="1" dirty="0"/>
              <a:t>risk</a:t>
            </a:r>
            <a:r>
              <a:rPr lang="en-US" dirty="0"/>
              <a:t> for the </a:t>
            </a:r>
            <a:r>
              <a:rPr lang="en-US" b="1" dirty="0"/>
              <a:t>labor market</a:t>
            </a:r>
            <a:r>
              <a:rPr lang="en-US" dirty="0"/>
              <a:t>? Why?</a:t>
            </a:r>
          </a:p>
          <a:p>
            <a:pPr marL="342900" indent="-342900">
              <a:buFont typeface="+mj-lt"/>
              <a:buAutoNum type="arabicPeriod"/>
            </a:pPr>
            <a:r>
              <a:rPr lang="en-US" dirty="0"/>
              <a:t>Under what conditions can the </a:t>
            </a:r>
            <a:r>
              <a:rPr lang="en-US" b="1" dirty="0"/>
              <a:t>Swiss population </a:t>
            </a:r>
            <a:r>
              <a:rPr lang="en-US" dirty="0"/>
              <a:t>be persuaded to support </a:t>
            </a:r>
            <a:r>
              <a:rPr lang="en-US" b="1" dirty="0"/>
              <a:t>legal regulations </a:t>
            </a:r>
            <a:r>
              <a:rPr lang="en-US" dirty="0"/>
              <a:t>to </a:t>
            </a:r>
            <a:r>
              <a:rPr lang="en-US" b="1" dirty="0"/>
              <a:t>promote </a:t>
            </a:r>
            <a:r>
              <a:rPr lang="en-US" dirty="0"/>
              <a:t>a </a:t>
            </a:r>
            <a:r>
              <a:rPr lang="en-US" b="1" dirty="0"/>
              <a:t>sustainable economy</a:t>
            </a:r>
            <a:r>
              <a:rPr lang="en-US" dirty="0"/>
              <a:t>?</a:t>
            </a:r>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CH" smtClean="0"/>
              <a:pPr/>
              <a:t>38</a:t>
            </a:fld>
            <a:endParaRPr lang="de-CH"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8988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EDCD-DE5B-D060-6C03-CC7A1E1A7A29}"/>
              </a:ext>
            </a:extLst>
          </p:cNvPr>
          <p:cNvSpPr>
            <a:spLocks noGrp="1"/>
          </p:cNvSpPr>
          <p:nvPr>
            <p:ph type="title"/>
          </p:nvPr>
        </p:nvSpPr>
        <p:spPr/>
        <p:txBody>
          <a:bodyPr/>
          <a:lstStyle/>
          <a:p>
            <a:r>
              <a:rPr lang="de-CH" dirty="0"/>
              <a:t>Appendix</a:t>
            </a:r>
          </a:p>
        </p:txBody>
      </p:sp>
      <p:sp>
        <p:nvSpPr>
          <p:cNvPr id="3" name="Text Placeholder 2">
            <a:extLst>
              <a:ext uri="{FF2B5EF4-FFF2-40B4-BE49-F238E27FC236}">
                <a16:creationId xmlns:a16="http://schemas.microsoft.com/office/drawing/2014/main" id="{880FAD3B-608E-8487-C49C-4D493E6722BB}"/>
              </a:ext>
            </a:extLst>
          </p:cNvPr>
          <p:cNvSpPr>
            <a:spLocks noGrp="1"/>
          </p:cNvSpPr>
          <p:nvPr>
            <p:ph type="body" sz="quarter" idx="13"/>
          </p:nvPr>
        </p:nvSpPr>
        <p:spPr/>
        <p:txBody>
          <a:bodyPr/>
          <a:lstStyle/>
          <a:p>
            <a:endParaRPr lang="de-CH"/>
          </a:p>
        </p:txBody>
      </p:sp>
      <p:sp>
        <p:nvSpPr>
          <p:cNvPr id="4" name="Slide Number Placeholder 3">
            <a:extLst>
              <a:ext uri="{FF2B5EF4-FFF2-40B4-BE49-F238E27FC236}">
                <a16:creationId xmlns:a16="http://schemas.microsoft.com/office/drawing/2014/main" id="{869F4BB0-6E62-9978-019D-9245C5C9E2C3}"/>
              </a:ext>
            </a:extLst>
          </p:cNvPr>
          <p:cNvSpPr>
            <a:spLocks noGrp="1"/>
          </p:cNvSpPr>
          <p:nvPr>
            <p:ph type="sldNum" sz="quarter" idx="14"/>
          </p:nvPr>
        </p:nvSpPr>
        <p:spPr/>
        <p:txBody>
          <a:bodyPr/>
          <a:lstStyle/>
          <a:p>
            <a:fld id="{476BE59D-4918-439E-9CBF-5840B2847889}" type="slidenum">
              <a:rPr lang="de-CH" smtClean="0"/>
              <a:pPr/>
              <a:t>39</a:t>
            </a:fld>
            <a:endParaRPr lang="de-CH" dirty="0"/>
          </a:p>
        </p:txBody>
      </p:sp>
      <p:sp>
        <p:nvSpPr>
          <p:cNvPr id="5" name="Footer Placeholder 4">
            <a:extLst>
              <a:ext uri="{FF2B5EF4-FFF2-40B4-BE49-F238E27FC236}">
                <a16:creationId xmlns:a16="http://schemas.microsoft.com/office/drawing/2014/main" id="{0B058973-BE94-6C33-CAC8-171B308BF357}"/>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7272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p:txBody>
          <a:bodyPr/>
          <a:lstStyle/>
          <a:p>
            <a:pPr marL="0" indent="0">
              <a:lnSpc>
                <a:spcPct val="100000"/>
              </a:lnSpc>
              <a:spcAft>
                <a:spcPts val="1200"/>
              </a:spcAft>
              <a:buNone/>
            </a:pPr>
            <a:r>
              <a:rPr lang="en-US" dirty="0"/>
              <a:t>Please try, using your prior knowledge and experience, to answer the following questions. Ideally, discuss your answers with a colleague</a:t>
            </a:r>
            <a:r>
              <a:rPr lang="de-CH" sz="1800" dirty="0"/>
              <a:t>:</a:t>
            </a:r>
          </a:p>
          <a:p>
            <a:pPr marL="342900" indent="-342900">
              <a:buFont typeface="+mj-lt"/>
              <a:buAutoNum type="arabicPeriod"/>
            </a:pPr>
            <a:r>
              <a:rPr lang="en-US" dirty="0"/>
              <a:t>What does this topic have to do with </a:t>
            </a:r>
            <a:r>
              <a:rPr lang="en-US" b="1" dirty="0"/>
              <a:t>me and my surroundings</a:t>
            </a:r>
            <a:r>
              <a:rPr lang="en-US" dirty="0"/>
              <a:t>?</a:t>
            </a:r>
          </a:p>
          <a:p>
            <a:pPr marL="342900" indent="-342900">
              <a:buFont typeface="+mj-lt"/>
              <a:buAutoNum type="arabicPeriod"/>
            </a:pPr>
            <a:r>
              <a:rPr lang="en-US" dirty="0"/>
              <a:t>In which direction should </a:t>
            </a:r>
            <a:r>
              <a:rPr lang="en-US" b="1" dirty="0"/>
              <a:t>legal frameworks </a:t>
            </a:r>
            <a:r>
              <a:rPr lang="en-US" dirty="0"/>
              <a:t>develop to enable a sustainable economy?</a:t>
            </a:r>
          </a:p>
          <a:p>
            <a:pPr marL="342900" indent="-342900">
              <a:buFont typeface="+mj-lt"/>
              <a:buAutoNum type="arabicPeriod"/>
            </a:pPr>
            <a:r>
              <a:rPr lang="en-US" dirty="0"/>
              <a:t>What role do legal frameworks play in </a:t>
            </a:r>
            <a:r>
              <a:rPr lang="en-US" b="1" dirty="0"/>
              <a:t>global trade relations</a:t>
            </a:r>
            <a:r>
              <a:rPr lang="en-US" dirty="0"/>
              <a:t>?</a:t>
            </a:r>
          </a:p>
          <a:p>
            <a:pPr marL="342900" indent="-342900">
              <a:buFont typeface="+mj-lt"/>
              <a:buAutoNum type="arabicPeriod"/>
            </a:pPr>
            <a:r>
              <a:rPr lang="en-US" dirty="0"/>
              <a:t>How could a sustainability transition of the </a:t>
            </a:r>
            <a:r>
              <a:rPr lang="en-US" b="1" dirty="0"/>
              <a:t>economy change the labor market?</a:t>
            </a:r>
          </a:p>
          <a:p>
            <a:pPr marL="342900" indent="-342900">
              <a:buFont typeface="+mj-lt"/>
              <a:buAutoNum type="arabicPeriod"/>
            </a:pPr>
            <a:r>
              <a:rPr lang="en-US" dirty="0"/>
              <a:t>What do you think about companies’ </a:t>
            </a:r>
            <a:r>
              <a:rPr lang="en-US" b="1" dirty="0"/>
              <a:t>voluntary environmental initiatives</a:t>
            </a:r>
            <a:r>
              <a:rPr lang="en-US" dirty="0"/>
              <a:t>?</a:t>
            </a:r>
          </a:p>
          <a:p>
            <a:pPr marL="342900" indent="-342900">
              <a:buFont typeface="+mj-lt"/>
              <a:buAutoNum type="arabicPeriod"/>
            </a:pPr>
            <a:r>
              <a:rPr lang="en-US" dirty="0"/>
              <a:t>What do you know about the </a:t>
            </a:r>
            <a:r>
              <a:rPr lang="en-US" b="1" dirty="0"/>
              <a:t>sustainability footprint </a:t>
            </a:r>
            <a:r>
              <a:rPr lang="en-US" dirty="0"/>
              <a:t>of the Swiss economy?</a:t>
            </a:r>
          </a:p>
          <a:p>
            <a:pPr>
              <a:buFont typeface="Wingdings" panose="05000000000000000000" pitchFamily="2" charset="2"/>
              <a:buChar char="Ø"/>
            </a:pPr>
            <a:endParaRPr lang="de-CH" dirty="0"/>
          </a:p>
          <a:p>
            <a:pPr>
              <a:buFont typeface="Wingdings" panose="05000000000000000000" pitchFamily="2" charset="2"/>
              <a:buChar char="Ø"/>
            </a:pPr>
            <a:r>
              <a:rPr lang="en-US" dirty="0"/>
              <a:t>Which sustainability goals are particularly relevant, and which ones are they?</a:t>
            </a:r>
          </a:p>
          <a:p>
            <a:pPr>
              <a:buFont typeface="Wingdings" panose="05000000000000000000" pitchFamily="2" charset="2"/>
              <a:buChar char="Ø"/>
            </a:pP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CH" smtClean="0"/>
              <a:pPr/>
              <a:t>4</a:t>
            </a:fld>
            <a:endParaRPr lang="de-CH"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392016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97AD9D9-EB1A-6640-61F7-B416337E0445}"/>
              </a:ext>
            </a:extLst>
          </p:cNvPr>
          <p:cNvGraphicFramePr>
            <a:graphicFrameLocks noChangeAspect="1"/>
          </p:cNvGraphicFramePr>
          <p:nvPr>
            <p:custDataLst>
              <p:tags r:id="rId1"/>
            </p:custDataLst>
            <p:extLst>
              <p:ext uri="{D42A27DB-BD31-4B8C-83A1-F6EECF244321}">
                <p14:modId xmlns:p14="http://schemas.microsoft.com/office/powerpoint/2010/main" val="8955899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E97AD9D9-EB1A-6640-61F7-B416337E044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30499D-2354-D8AC-51D8-59571684FBF1}"/>
              </a:ext>
            </a:extLst>
          </p:cNvPr>
          <p:cNvSpPr>
            <a:spLocks noGrp="1"/>
          </p:cNvSpPr>
          <p:nvPr>
            <p:ph type="title"/>
          </p:nvPr>
        </p:nvSpPr>
        <p:spPr/>
        <p:txBody>
          <a:bodyPr vert="horz"/>
          <a:lstStyle/>
          <a:p>
            <a:r>
              <a:rPr lang="en-GB" sz="4000" dirty="0"/>
              <a:t>Earth Overshoot Day in der New York Times</a:t>
            </a:r>
            <a:br>
              <a:rPr lang="en-GB" sz="4000" dirty="0"/>
            </a:br>
            <a:endParaRPr lang="de-CH" dirty="0"/>
          </a:p>
        </p:txBody>
      </p:sp>
      <p:sp>
        <p:nvSpPr>
          <p:cNvPr id="4" name="Slide Number Placeholder 3">
            <a:extLst>
              <a:ext uri="{FF2B5EF4-FFF2-40B4-BE49-F238E27FC236}">
                <a16:creationId xmlns:a16="http://schemas.microsoft.com/office/drawing/2014/main" id="{B75EB99C-BE3A-29C9-3741-31E21D324964}"/>
              </a:ext>
            </a:extLst>
          </p:cNvPr>
          <p:cNvSpPr>
            <a:spLocks noGrp="1"/>
          </p:cNvSpPr>
          <p:nvPr>
            <p:ph type="sldNum" sz="quarter" idx="14"/>
          </p:nvPr>
        </p:nvSpPr>
        <p:spPr/>
        <p:txBody>
          <a:bodyPr/>
          <a:lstStyle/>
          <a:p>
            <a:fld id="{476BE59D-4918-439E-9CBF-5840B2847889}" type="slidenum">
              <a:rPr lang="de-CH" smtClean="0"/>
              <a:pPr/>
              <a:t>40</a:t>
            </a:fld>
            <a:endParaRPr lang="de-CH" dirty="0"/>
          </a:p>
        </p:txBody>
      </p:sp>
      <p:sp>
        <p:nvSpPr>
          <p:cNvPr id="5" name="Footer Placeholder 4">
            <a:extLst>
              <a:ext uri="{FF2B5EF4-FFF2-40B4-BE49-F238E27FC236}">
                <a16:creationId xmlns:a16="http://schemas.microsoft.com/office/drawing/2014/main" id="{34488170-E28A-0EC2-FB21-4A810B80D59E}"/>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
        <p:nvSpPr>
          <p:cNvPr id="8" name="TextBox 7">
            <a:extLst>
              <a:ext uri="{FF2B5EF4-FFF2-40B4-BE49-F238E27FC236}">
                <a16:creationId xmlns:a16="http://schemas.microsoft.com/office/drawing/2014/main" id="{BC08FBF1-6823-7E1C-ECC1-0A30BBD4FCD0}"/>
              </a:ext>
            </a:extLst>
          </p:cNvPr>
          <p:cNvSpPr txBox="1"/>
          <p:nvPr/>
        </p:nvSpPr>
        <p:spPr>
          <a:xfrm>
            <a:off x="764432" y="2922326"/>
            <a:ext cx="3599659" cy="1077218"/>
          </a:xfrm>
          <a:prstGeom prst="rect">
            <a:avLst/>
          </a:prstGeom>
          <a:noFill/>
        </p:spPr>
        <p:txBody>
          <a:bodyPr wrap="square">
            <a:spAutoFit/>
          </a:bodyPr>
          <a:lstStyle/>
          <a:p>
            <a:pPr>
              <a:buNone/>
            </a:pPr>
            <a:r>
              <a:rPr lang="en-US" sz="1600" dirty="0"/>
              <a:t>In August, the ecological budget for the year is used up. After that, resource use exceeds the Earth’s planetary boundaries.</a:t>
            </a:r>
            <a:endParaRPr lang="en-GB" sz="1600" dirty="0"/>
          </a:p>
        </p:txBody>
      </p:sp>
      <p:sp>
        <p:nvSpPr>
          <p:cNvPr id="10" name="TextBox 9">
            <a:extLst>
              <a:ext uri="{FF2B5EF4-FFF2-40B4-BE49-F238E27FC236}">
                <a16:creationId xmlns:a16="http://schemas.microsoft.com/office/drawing/2014/main" id="{C1ED649B-D90D-985D-6D59-ED79A96F8584}"/>
              </a:ext>
            </a:extLst>
          </p:cNvPr>
          <p:cNvSpPr txBox="1"/>
          <p:nvPr/>
        </p:nvSpPr>
        <p:spPr>
          <a:xfrm>
            <a:off x="6933119" y="1949378"/>
            <a:ext cx="4178227" cy="276999"/>
          </a:xfrm>
          <a:prstGeom prst="rect">
            <a:avLst/>
          </a:prstGeom>
          <a:noFill/>
        </p:spPr>
        <p:txBody>
          <a:bodyPr wrap="square">
            <a:spAutoFit/>
          </a:bodyPr>
          <a:lstStyle/>
          <a:p>
            <a:pPr>
              <a:buNone/>
            </a:pPr>
            <a:endParaRPr lang="en-GB" sz="1200" dirty="0"/>
          </a:p>
        </p:txBody>
      </p:sp>
      <p:pic>
        <p:nvPicPr>
          <p:cNvPr id="1028" name="Picture 4" descr="Earth Overshoot Day 2023 | Fuck guilt, we need action | Citizen Wolf">
            <a:extLst>
              <a:ext uri="{FF2B5EF4-FFF2-40B4-BE49-F238E27FC236}">
                <a16:creationId xmlns:a16="http://schemas.microsoft.com/office/drawing/2014/main" id="{86A8F7C5-AA50-C66A-11E9-557F4EEE37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 t="14949" r="-1439" b="17172"/>
          <a:stretch>
            <a:fillRect/>
          </a:stretch>
        </p:blipFill>
        <p:spPr bwMode="auto">
          <a:xfrm>
            <a:off x="4782742" y="1793938"/>
            <a:ext cx="6226175" cy="42262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3DC9E4A-FF2C-A6F4-80C3-4817AF823F9B}"/>
              </a:ext>
            </a:extLst>
          </p:cNvPr>
          <p:cNvSpPr txBox="1"/>
          <p:nvPr/>
        </p:nvSpPr>
        <p:spPr>
          <a:xfrm rot="16200000">
            <a:off x="9838075" y="4153697"/>
            <a:ext cx="3455986" cy="276999"/>
          </a:xfrm>
          <a:prstGeom prst="rect">
            <a:avLst/>
          </a:prstGeom>
          <a:noFill/>
        </p:spPr>
        <p:txBody>
          <a:bodyPr wrap="square">
            <a:spAutoFit/>
          </a:bodyPr>
          <a:lstStyle/>
          <a:p>
            <a:pPr>
              <a:buNone/>
            </a:pPr>
            <a:r>
              <a:rPr lang="en-GB" sz="1200" dirty="0"/>
              <a:t>Source: New York Times (2020)</a:t>
            </a:r>
          </a:p>
        </p:txBody>
      </p:sp>
    </p:spTree>
    <p:extLst>
      <p:ext uri="{BB962C8B-B14F-4D97-AF65-F5344CB8AC3E}">
        <p14:creationId xmlns:p14="http://schemas.microsoft.com/office/powerpoint/2010/main" val="1038592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a:lstStyle/>
          <a:p>
            <a:r>
              <a:rPr lang="en-US" dirty="0"/>
              <a:t>Use of the learning module</a:t>
            </a:r>
            <a:endParaRPr lang="en-GB"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a:lnSpc>
                <a:spcPct val="100000"/>
              </a:lnSpc>
              <a:spcAft>
                <a:spcPts val="1200"/>
              </a:spcAft>
              <a:buFont typeface="Arial" panose="020B0604020202020204" pitchFamily="34" charset="0"/>
              <a:buChar char="•"/>
            </a:pPr>
            <a:r>
              <a:rPr lang="en-US" dirty="0"/>
              <a:t>Suitable for use in bachelor’s programs at Swiss universities</a:t>
            </a:r>
          </a:p>
          <a:p>
            <a:pPr>
              <a:lnSpc>
                <a:spcPct val="100000"/>
              </a:lnSpc>
              <a:spcAft>
                <a:spcPts val="1200"/>
              </a:spcAft>
              <a:buFont typeface="Arial" panose="020B0604020202020204" pitchFamily="34" charset="0"/>
              <a:buChar char="•"/>
            </a:pPr>
            <a:r>
              <a:rPr lang="en-US" dirty="0"/>
              <a:t>Also suitable as an introduction for master’s and continuing-education programs at Swiss universities</a:t>
            </a:r>
          </a:p>
          <a:p>
            <a:pPr>
              <a:lnSpc>
                <a:spcPct val="100000"/>
              </a:lnSpc>
              <a:spcAft>
                <a:spcPts val="1200"/>
              </a:spcAft>
              <a:buFont typeface="Arial" panose="020B0604020202020204" pitchFamily="34" charset="0"/>
              <a:buChar char="•"/>
            </a:pPr>
            <a:r>
              <a:rPr lang="en-US" dirty="0"/>
              <a:t>Suitable for self-study; can also be used in classroom teaching</a:t>
            </a:r>
          </a:p>
          <a:p>
            <a:pPr>
              <a:lnSpc>
                <a:spcPct val="100000"/>
              </a:lnSpc>
              <a:spcAft>
                <a:spcPts val="1200"/>
              </a:spcAft>
              <a:buFont typeface="Arial" panose="020B0604020202020204" pitchFamily="34" charset="0"/>
              <a:buChar char="•"/>
            </a:pPr>
            <a:r>
              <a:rPr lang="en-US" dirty="0"/>
              <a:t>Scope: 3–4 hours of learning time, with an additional 3–4 hours for in-depth study</a:t>
            </a:r>
            <a:endParaRPr lang="en-GB"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CH" smtClean="0"/>
              <a:pPr/>
              <a:t>41</a:t>
            </a:fld>
            <a:endParaRPr lang="de-CH"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806316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a:lstStyle/>
          <a:p>
            <a:r>
              <a:rPr lang="en-US" dirty="0"/>
              <a:t>NFP 73 Sustainable Economy: resource-efficient, future-oriented, innovative</a:t>
            </a:r>
            <a:endParaRPr lang="de-CH"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NFP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NFP 73.</a:t>
            </a:r>
          </a:p>
          <a:p>
            <a:endParaRPr lang="de-CH"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CH" smtClean="0"/>
              <a:pPr/>
              <a:t>42</a:t>
            </a:fld>
            <a:endParaRPr lang="de-CH"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a:lstStyle/>
          <a:p>
            <a:r>
              <a:rPr lang="en-US" dirty="0"/>
              <a:t>Links to the United Nations Sustainable Development Goals</a:t>
            </a:r>
            <a:endParaRPr lang="de-CH"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CH" smtClean="0"/>
              <a:pPr/>
              <a:t>5</a:t>
            </a:fld>
            <a:endParaRPr lang="de-CH"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cxnSp>
        <p:nvCxnSpPr>
          <p:cNvPr id="8" name="Straight Connector 7">
            <a:extLst>
              <a:ext uri="{FF2B5EF4-FFF2-40B4-BE49-F238E27FC236}">
                <a16:creationId xmlns:a16="http://schemas.microsoft.com/office/drawing/2014/main" id="{455BCA00-B1C7-5960-B65C-5E070D59BE99}"/>
              </a:ext>
            </a:extLst>
          </p:cNvPr>
          <p:cNvCxnSpPr>
            <a:cxnSpLocks/>
          </p:cNvCxnSpPr>
          <p:nvPr/>
        </p:nvCxnSpPr>
        <p:spPr>
          <a:xfrm flipV="1">
            <a:off x="5970409" y="2112046"/>
            <a:ext cx="922238" cy="1054542"/>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DAB1F7B-32F2-CB42-1CF9-D7C260FF68AA}"/>
              </a:ext>
            </a:extLst>
          </p:cNvPr>
          <p:cNvCxnSpPr>
            <a:cxnSpLocks/>
          </p:cNvCxnSpPr>
          <p:nvPr/>
        </p:nvCxnSpPr>
        <p:spPr>
          <a:xfrm>
            <a:off x="5970409" y="4117180"/>
            <a:ext cx="956905" cy="856824"/>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1BF4B70-21F5-F82D-123C-9D5182F2D0AF}"/>
              </a:ext>
            </a:extLst>
          </p:cNvPr>
          <p:cNvCxnSpPr>
            <a:cxnSpLocks/>
          </p:cNvCxnSpPr>
          <p:nvPr/>
        </p:nvCxnSpPr>
        <p:spPr>
          <a:xfrm>
            <a:off x="4888264" y="2523492"/>
            <a:ext cx="493246" cy="680091"/>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785F89E8-F5DC-84BE-941E-D694514622E2}"/>
              </a:ext>
            </a:extLst>
          </p:cNvPr>
          <p:cNvCxnSpPr>
            <a:cxnSpLocks/>
          </p:cNvCxnSpPr>
          <p:nvPr/>
        </p:nvCxnSpPr>
        <p:spPr>
          <a:xfrm flipV="1">
            <a:off x="4381500" y="4125219"/>
            <a:ext cx="911185" cy="848785"/>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3434CBC-FAEB-65BC-4A10-82D2431B4691}"/>
              </a:ext>
            </a:extLst>
          </p:cNvPr>
          <p:cNvCxnSpPr>
            <a:cxnSpLocks/>
          </p:cNvCxnSpPr>
          <p:nvPr/>
        </p:nvCxnSpPr>
        <p:spPr>
          <a:xfrm flipV="1">
            <a:off x="6189518" y="3548470"/>
            <a:ext cx="1475592" cy="34562"/>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E7C0298-148A-3E88-52F7-421CC996F84F}"/>
              </a:ext>
            </a:extLst>
          </p:cNvPr>
          <p:cNvCxnSpPr>
            <a:cxnSpLocks/>
          </p:cNvCxnSpPr>
          <p:nvPr/>
        </p:nvCxnSpPr>
        <p:spPr>
          <a:xfrm>
            <a:off x="3531562" y="3583032"/>
            <a:ext cx="1305530"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D8C1C73-EFD9-9961-9FE0-2BCD3F37F41F}"/>
              </a:ext>
            </a:extLst>
          </p:cNvPr>
          <p:cNvCxnSpPr>
            <a:cxnSpLocks/>
          </p:cNvCxnSpPr>
          <p:nvPr/>
        </p:nvCxnSpPr>
        <p:spPr>
          <a:xfrm>
            <a:off x="5618979" y="4384566"/>
            <a:ext cx="25136" cy="938325"/>
          </a:xfrm>
          <a:prstGeom prst="line">
            <a:avLst/>
          </a:prstGeom>
        </p:spPr>
        <p:style>
          <a:lnRef idx="1">
            <a:schemeClr val="dk1"/>
          </a:lnRef>
          <a:fillRef idx="0">
            <a:schemeClr val="dk1"/>
          </a:fillRef>
          <a:effectRef idx="0">
            <a:schemeClr val="dk1"/>
          </a:effectRef>
          <a:fontRef idx="minor">
            <a:schemeClr val="tx1"/>
          </a:fontRef>
        </p:style>
      </p:cxnSp>
      <p:sp>
        <p:nvSpPr>
          <p:cNvPr id="41" name="Oval 40">
            <a:extLst>
              <a:ext uri="{FF2B5EF4-FFF2-40B4-BE49-F238E27FC236}">
                <a16:creationId xmlns:a16="http://schemas.microsoft.com/office/drawing/2014/main" id="{0D60D218-F89F-617A-ED85-8A931FA576A8}"/>
              </a:ext>
            </a:extLst>
          </p:cNvPr>
          <p:cNvSpPr/>
          <p:nvPr/>
        </p:nvSpPr>
        <p:spPr>
          <a:xfrm>
            <a:off x="4717968" y="3005131"/>
            <a:ext cx="1735753" cy="1059732"/>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2" name="TextBox 41">
            <a:extLst>
              <a:ext uri="{FF2B5EF4-FFF2-40B4-BE49-F238E27FC236}">
                <a16:creationId xmlns:a16="http://schemas.microsoft.com/office/drawing/2014/main" id="{6FA6D62A-911E-053F-AABD-C974DEC4AF41}"/>
              </a:ext>
            </a:extLst>
          </p:cNvPr>
          <p:cNvSpPr txBox="1"/>
          <p:nvPr/>
        </p:nvSpPr>
        <p:spPr>
          <a:xfrm>
            <a:off x="4977865" y="3326419"/>
            <a:ext cx="1307364" cy="301878"/>
          </a:xfrm>
          <a:prstGeom prst="rect">
            <a:avLst/>
          </a:prstGeom>
          <a:noFill/>
        </p:spPr>
        <p:txBody>
          <a:bodyPr wrap="square" lIns="0" tIns="0" rIns="0" bIns="0" rtlCol="0">
            <a:spAutoFit/>
          </a:bodyPr>
          <a:lstStyle/>
          <a:p>
            <a:pPr algn="l">
              <a:lnSpc>
                <a:spcPct val="120000"/>
              </a:lnSpc>
            </a:pPr>
            <a:r>
              <a:rPr lang="de-CH" dirty="0" err="1"/>
              <a:t>Governance</a:t>
            </a:r>
            <a:endParaRPr lang="de-CH" dirty="0"/>
          </a:p>
        </p:txBody>
      </p:sp>
      <p:pic>
        <p:nvPicPr>
          <p:cNvPr id="7" name="Picture 2" descr="Sustainable Development Goal 9 - Wikipedia">
            <a:extLst>
              <a:ext uri="{FF2B5EF4-FFF2-40B4-BE49-F238E27FC236}">
                <a16:creationId xmlns:a16="http://schemas.microsoft.com/office/drawing/2014/main" id="{76AE8F4E-4EF7-2EA1-E719-9564F2259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817" y="1354807"/>
            <a:ext cx="1004437" cy="1004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oal 8 | Department of Economic and Social Affairs">
            <a:extLst>
              <a:ext uri="{FF2B5EF4-FFF2-40B4-BE49-F238E27FC236}">
                <a16:creationId xmlns:a16="http://schemas.microsoft.com/office/drawing/2014/main" id="{CFE7469D-8C47-DCAD-2C63-767CE19B4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414" y="3028842"/>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4F8FF8CE-418F-53BD-8C83-608759C1B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306" y="4853728"/>
            <a:ext cx="1043895" cy="10438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SDG 12 – Responsible Consumption And Production – Tourism for SDGs">
            <a:extLst>
              <a:ext uri="{FF2B5EF4-FFF2-40B4-BE49-F238E27FC236}">
                <a16:creationId xmlns:a16="http://schemas.microsoft.com/office/drawing/2014/main" id="{39672188-1E30-1827-D009-24887F849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3942" y="1270118"/>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stainable Development Goal 16 - Wikipedia">
            <a:extLst>
              <a:ext uri="{FF2B5EF4-FFF2-40B4-BE49-F238E27FC236}">
                <a16:creationId xmlns:a16="http://schemas.microsoft.com/office/drawing/2014/main" id="{C30FBFA5-7191-9E9C-8A9B-EF97735EDC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212" y="4839565"/>
            <a:ext cx="1058058" cy="1058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7: Partnerships to achieve the Goal Archives - EBLIDA">
            <a:extLst>
              <a:ext uri="{FF2B5EF4-FFF2-40B4-BE49-F238E27FC236}">
                <a16:creationId xmlns:a16="http://schemas.microsoft.com/office/drawing/2014/main" id="{A0FE4832-3B7A-A959-0FFE-0F7D77F6A6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887" y="5462162"/>
            <a:ext cx="1096680" cy="10966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inführung: Wie KMU einen Beitrag zum SDG 11 leisten können">
            <a:extLst>
              <a:ext uri="{FF2B5EF4-FFF2-40B4-BE49-F238E27FC236}">
                <a16:creationId xmlns:a16="http://schemas.microsoft.com/office/drawing/2014/main" id="{F348FC38-4B7C-E0E7-2077-9C0E027310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3060" y="3031618"/>
            <a:ext cx="1033703" cy="103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a:lstStyle/>
          <a:p>
            <a:r>
              <a:rPr lang="de-CH" dirty="0" err="1"/>
              <a:t>Introductory</a:t>
            </a:r>
            <a:r>
              <a:rPr lang="de-CH" dirty="0"/>
              <a:t> Questions</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r>
              <a:rPr lang="en-US" dirty="0"/>
              <a:t>What does “</a:t>
            </a:r>
            <a:r>
              <a:rPr lang="en-US" b="1" dirty="0"/>
              <a:t>governance</a:t>
            </a:r>
            <a:r>
              <a:rPr lang="en-US" dirty="0"/>
              <a:t>” mean in the sustainability context?</a:t>
            </a:r>
          </a:p>
          <a:p>
            <a:r>
              <a:rPr lang="en-US" dirty="0"/>
              <a:t>Which principles guide </a:t>
            </a:r>
            <a:r>
              <a:rPr lang="en-US" b="1" dirty="0"/>
              <a:t>sustainability policy at the federal level </a:t>
            </a:r>
            <a:r>
              <a:rPr lang="en-US" dirty="0"/>
              <a:t>in Switzerland?</a:t>
            </a:r>
          </a:p>
          <a:p>
            <a:r>
              <a:rPr lang="en-US" dirty="0"/>
              <a:t>Which </a:t>
            </a:r>
            <a:r>
              <a:rPr lang="en-US" b="1" dirty="0"/>
              <a:t>policy instruments </a:t>
            </a:r>
            <a:r>
              <a:rPr lang="en-US" dirty="0"/>
              <a:t>are generally available to promote a sustainable economy?</a:t>
            </a:r>
            <a:endParaRPr lang="de-CH" dirty="0"/>
          </a:p>
          <a:p>
            <a:endParaRPr lang="de-CH" dirty="0"/>
          </a:p>
          <a:p>
            <a:pPr marL="0" indent="0">
              <a:buNone/>
            </a:pPr>
            <a:r>
              <a:rPr lang="de-CH" b="1" dirty="0"/>
              <a:t>Source </a:t>
            </a:r>
            <a:r>
              <a:rPr lang="de-CH" b="1" dirty="0" err="1"/>
              <a:t>of</a:t>
            </a:r>
            <a:r>
              <a:rPr lang="de-CH" b="1" dirty="0"/>
              <a:t> </a:t>
            </a:r>
            <a:r>
              <a:rPr lang="de-CH" b="1" dirty="0" err="1"/>
              <a:t>knowledge</a:t>
            </a:r>
            <a:r>
              <a:rPr lang="de-CH" b="1" dirty="0"/>
              <a:t>: </a:t>
            </a:r>
          </a:p>
          <a:p>
            <a:pPr marL="0" indent="0">
              <a:buNone/>
            </a:pPr>
            <a:r>
              <a:rPr lang="en-US" dirty="0">
                <a:hlinkClick r:id="rId2"/>
              </a:rPr>
              <a:t>IUCN (2008): Governance for sustainability : issues, challenges, successes</a:t>
            </a:r>
            <a:endParaRPr lang="en-US" dirty="0"/>
          </a:p>
          <a:p>
            <a:pPr marL="0" indent="0">
              <a:buNone/>
            </a:pPr>
            <a:r>
              <a:rPr lang="en-US" dirty="0">
                <a:hlinkClick r:id="rId3"/>
              </a:rPr>
              <a:t>Sustainable Development Strategy </a:t>
            </a:r>
            <a:r>
              <a:rPr lang="en-US" dirty="0"/>
              <a:t>(Website of the Swiss federal authorities)</a:t>
            </a:r>
          </a:p>
          <a:p>
            <a:pPr marL="0" indent="0">
              <a:buNone/>
            </a:pPr>
            <a:r>
              <a:rPr lang="de-CH" dirty="0">
                <a:hlinkClick r:id="rId4"/>
              </a:rPr>
              <a:t>https://nfp73.ch/en/topics/governance</a:t>
            </a:r>
            <a:endParaRPr lang="de-CH" dirty="0"/>
          </a:p>
          <a:p>
            <a:pPr marL="0" indent="0">
              <a:buNone/>
            </a:pPr>
            <a:endParaRPr lang="de-CH"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CH" smtClean="0"/>
              <a:pPr/>
              <a:t>6</a:t>
            </a:fld>
            <a:endParaRPr lang="de-CH"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a:lstStyle/>
          <a:p>
            <a:r>
              <a:rPr lang="de-CH" dirty="0" err="1"/>
              <a:t>Overview</a:t>
            </a:r>
            <a:r>
              <a:rPr lang="de-CH" dirty="0"/>
              <a:t> </a:t>
            </a:r>
            <a:r>
              <a:rPr lang="de-CH" dirty="0" err="1"/>
              <a:t>of</a:t>
            </a:r>
            <a:r>
              <a:rPr lang="de-CH" dirty="0"/>
              <a:t> Research Projects</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buNone/>
            </a:pPr>
            <a:r>
              <a:rPr lang="en-US" dirty="0"/>
              <a:t>In this focus area, there were five research projects:</a:t>
            </a:r>
          </a:p>
          <a:p>
            <a:pPr marL="0" indent="0">
              <a:buNone/>
            </a:pPr>
            <a:endParaRPr lang="en-US" dirty="0"/>
          </a:p>
          <a:p>
            <a:pPr marL="342900" indent="-342900">
              <a:buFont typeface="+mj-lt"/>
              <a:buAutoNum type="arabicPeriod"/>
            </a:pPr>
            <a:r>
              <a:rPr lang="en-US" dirty="0"/>
              <a:t>Legal frameworks for a resource-efficient circular economy</a:t>
            </a:r>
          </a:p>
          <a:p>
            <a:pPr marL="342900" indent="-342900">
              <a:buFont typeface="+mj-lt"/>
              <a:buAutoNum type="arabicPeriod"/>
            </a:pPr>
            <a:r>
              <a:rPr lang="en-US" dirty="0"/>
              <a:t>Voluntary environmental initiatives by the private sector</a:t>
            </a:r>
          </a:p>
          <a:p>
            <a:pPr marL="342900" indent="-342900">
              <a:buFont typeface="+mj-lt"/>
              <a:buAutoNum type="arabicPeriod"/>
            </a:pPr>
            <a:r>
              <a:rPr lang="en-US" dirty="0"/>
              <a:t>Labor-market effects of a green economy</a:t>
            </a:r>
          </a:p>
          <a:p>
            <a:pPr marL="342900" indent="-342900">
              <a:buFont typeface="+mj-lt"/>
              <a:buAutoNum type="arabicPeriod"/>
            </a:pPr>
            <a:r>
              <a:rPr lang="en-US" dirty="0"/>
              <a:t>Diversified food systems through sustainable trade relations</a:t>
            </a:r>
          </a:p>
          <a:p>
            <a:pPr marL="342900" indent="-342900">
              <a:buFont typeface="+mj-lt"/>
              <a:buAutoNum type="arabicPeriod"/>
            </a:pPr>
            <a:r>
              <a:rPr lang="en-US" dirty="0"/>
              <a:t>Switzerland’s sustainability footprint</a:t>
            </a:r>
          </a:p>
          <a:p>
            <a:endParaRPr lang="de-CH" b="1" i="0" dirty="0">
              <a:solidFill>
                <a:srgbClr val="D28D0D"/>
              </a:solidFill>
              <a:effectLst/>
              <a:latin typeface="Open Sans" panose="020B0606030504020204" pitchFamily="34" charset="0"/>
            </a:endParaRPr>
          </a:p>
          <a:p>
            <a:endParaRPr lang="de-CH"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CH" smtClean="0"/>
              <a:pPr/>
              <a:t>7</a:t>
            </a:fld>
            <a:endParaRPr lang="de-CH"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74118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A0A6-7B34-0E5C-4F0E-8C411C9D03A4}"/>
              </a:ext>
            </a:extLst>
          </p:cNvPr>
          <p:cNvSpPr>
            <a:spLocks noGrp="1"/>
          </p:cNvSpPr>
          <p:nvPr>
            <p:ph type="title"/>
          </p:nvPr>
        </p:nvSpPr>
        <p:spPr/>
        <p:txBody>
          <a:bodyPr/>
          <a:lstStyle/>
          <a:p>
            <a:r>
              <a:rPr lang="en-US" dirty="0"/>
              <a:t>Legal framework for a resource-efficient circular economy</a:t>
            </a:r>
          </a:p>
        </p:txBody>
      </p:sp>
      <p:sp>
        <p:nvSpPr>
          <p:cNvPr id="3" name="Text Placeholder 2">
            <a:extLst>
              <a:ext uri="{FF2B5EF4-FFF2-40B4-BE49-F238E27FC236}">
                <a16:creationId xmlns:a16="http://schemas.microsoft.com/office/drawing/2014/main" id="{8ABF51A8-4096-2D74-AA36-3C9F19BF4CA2}"/>
              </a:ext>
            </a:extLst>
          </p:cNvPr>
          <p:cNvSpPr>
            <a:spLocks noGrp="1"/>
          </p:cNvSpPr>
          <p:nvPr>
            <p:ph type="body" sz="quarter" idx="13"/>
          </p:nvPr>
        </p:nvSpPr>
        <p:spPr>
          <a:xfrm>
            <a:off x="479424" y="1808163"/>
            <a:ext cx="5228917" cy="4213225"/>
          </a:xfrm>
        </p:spPr>
        <p:txBody>
          <a:bodyPr/>
          <a:lstStyle/>
          <a:p>
            <a:pPr marL="0" indent="0">
              <a:buNone/>
            </a:pPr>
            <a:r>
              <a:rPr lang="en-US" dirty="0"/>
              <a:t>“The research project examines which legal instruments can combat </a:t>
            </a:r>
            <a:r>
              <a:rPr lang="en-US" b="1" dirty="0"/>
              <a:t>food waste </a:t>
            </a:r>
            <a:r>
              <a:rPr lang="en-US" dirty="0"/>
              <a:t>and extend the service life and </a:t>
            </a:r>
            <a:r>
              <a:rPr lang="en-US" b="1" dirty="0"/>
              <a:t>useful life of products</a:t>
            </a:r>
            <a:r>
              <a:rPr lang="en-US" dirty="0"/>
              <a:t>, thereby contributing to a resource-efficient circular economy.”</a:t>
            </a:r>
          </a:p>
          <a:p>
            <a:pPr marL="0" indent="0">
              <a:buNone/>
            </a:pPr>
            <a:endParaRPr lang="en-US" dirty="0"/>
          </a:p>
          <a:p>
            <a:pPr marL="0" indent="0">
              <a:buNone/>
            </a:pPr>
            <a:r>
              <a:rPr lang="de-CH" dirty="0"/>
              <a:t>Prof. Dr. Sebastian Heselhaus, Project </a:t>
            </a:r>
            <a:r>
              <a:rPr lang="de-CH" dirty="0" err="1"/>
              <a:t>lead</a:t>
            </a:r>
            <a:r>
              <a:rPr lang="de-CH" dirty="0"/>
              <a:t>, </a:t>
            </a:r>
            <a:r>
              <a:rPr lang="en-US" dirty="0"/>
              <a:t>Legal framework for a resource-efficient circular economy</a:t>
            </a:r>
            <a:br>
              <a:rPr lang="de-CH" dirty="0"/>
            </a:br>
            <a:endParaRPr lang="de-CH" dirty="0"/>
          </a:p>
          <a:p>
            <a:endParaRPr lang="de-CH" dirty="0"/>
          </a:p>
        </p:txBody>
      </p:sp>
      <p:sp>
        <p:nvSpPr>
          <p:cNvPr id="4" name="Slide Number Placeholder 3">
            <a:extLst>
              <a:ext uri="{FF2B5EF4-FFF2-40B4-BE49-F238E27FC236}">
                <a16:creationId xmlns:a16="http://schemas.microsoft.com/office/drawing/2014/main" id="{7518B052-5D80-8D43-BC4F-2C01E6EC396F}"/>
              </a:ext>
            </a:extLst>
          </p:cNvPr>
          <p:cNvSpPr>
            <a:spLocks noGrp="1"/>
          </p:cNvSpPr>
          <p:nvPr>
            <p:ph type="sldNum" sz="quarter" idx="14"/>
          </p:nvPr>
        </p:nvSpPr>
        <p:spPr/>
        <p:txBody>
          <a:bodyPr/>
          <a:lstStyle/>
          <a:p>
            <a:fld id="{476BE59D-4918-439E-9CBF-5840B2847889}" type="slidenum">
              <a:rPr lang="de-CH" smtClean="0"/>
              <a:pPr/>
              <a:t>8</a:t>
            </a:fld>
            <a:endParaRPr lang="de-CH" dirty="0"/>
          </a:p>
        </p:txBody>
      </p:sp>
      <p:sp>
        <p:nvSpPr>
          <p:cNvPr id="5" name="Footer Placeholder 4">
            <a:extLst>
              <a:ext uri="{FF2B5EF4-FFF2-40B4-BE49-F238E27FC236}">
                <a16:creationId xmlns:a16="http://schemas.microsoft.com/office/drawing/2014/main" id="{D12898FF-E0BB-6771-88D8-8EE7971FE04A}"/>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pic>
        <p:nvPicPr>
          <p:cNvPr id="1026" name="Picture 2">
            <a:extLst>
              <a:ext uri="{FF2B5EF4-FFF2-40B4-BE49-F238E27FC236}">
                <a16:creationId xmlns:a16="http://schemas.microsoft.com/office/drawing/2014/main" id="{743DAA9A-D52D-7093-9E45-411352CF4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02" r="1"/>
          <a:stretch>
            <a:fillRect/>
          </a:stretch>
        </p:blipFill>
        <p:spPr bwMode="auto">
          <a:xfrm>
            <a:off x="6187736" y="1808163"/>
            <a:ext cx="5524840" cy="422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84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4D7A2AA-CF4C-8BD0-74CB-282F69B546F3}"/>
              </a:ext>
            </a:extLst>
          </p:cNvPr>
          <p:cNvGraphicFramePr>
            <a:graphicFrameLocks noChangeAspect="1"/>
          </p:cNvGraphicFramePr>
          <p:nvPr>
            <p:custDataLst>
              <p:tags r:id="rId1"/>
            </p:custDataLst>
            <p:extLst>
              <p:ext uri="{D42A27DB-BD31-4B8C-83A1-F6EECF244321}">
                <p14:modId xmlns:p14="http://schemas.microsoft.com/office/powerpoint/2010/main" val="21268379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84D7A2AA-CF4C-8BD0-74CB-282F69B546F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en-US" dirty="0"/>
              <a:t>Legal framework for a resource-efficient circular economy </a:t>
            </a:r>
            <a:r>
              <a:rPr lang="de-CH" dirty="0"/>
              <a:t>– </a:t>
            </a:r>
            <a:r>
              <a:rPr lang="de-CH" dirty="0" err="1"/>
              <a:t>Assignments</a:t>
            </a:r>
            <a:endParaRPr lang="de-CH"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457200" indent="-457200">
              <a:lnSpc>
                <a:spcPct val="107000"/>
              </a:lnSpc>
              <a:spcAft>
                <a:spcPts val="400"/>
              </a:spcAft>
              <a:buFont typeface="+mj-lt"/>
              <a:buAutoNum type="arabicPeriod"/>
            </a:pPr>
            <a:r>
              <a:rPr lang="en-US" dirty="0"/>
              <a:t>What does “</a:t>
            </a:r>
            <a:r>
              <a:rPr lang="en-US" b="1" dirty="0"/>
              <a:t>food waste</a:t>
            </a:r>
            <a:r>
              <a:rPr lang="en-US" dirty="0"/>
              <a:t>” mean, and where in the </a:t>
            </a:r>
            <a:r>
              <a:rPr lang="en-US" b="1" dirty="0"/>
              <a:t>supply chain </a:t>
            </a:r>
            <a:r>
              <a:rPr lang="en-US" dirty="0"/>
              <a:t>does it arise?</a:t>
            </a:r>
          </a:p>
          <a:p>
            <a:pPr marL="457200" indent="-457200">
              <a:lnSpc>
                <a:spcPct val="107000"/>
              </a:lnSpc>
              <a:spcAft>
                <a:spcPts val="400"/>
              </a:spcAft>
              <a:buFont typeface="+mj-lt"/>
              <a:buAutoNum type="arabicPeriod"/>
            </a:pPr>
            <a:r>
              <a:rPr lang="en-US" dirty="0"/>
              <a:t>Which </a:t>
            </a:r>
            <a:r>
              <a:rPr lang="en-US" b="1" dirty="0"/>
              <a:t>approaches</a:t>
            </a:r>
            <a:r>
              <a:rPr lang="en-US" dirty="0"/>
              <a:t> can be used to </a:t>
            </a:r>
            <a:r>
              <a:rPr lang="en-US" b="1" dirty="0"/>
              <a:t>reduce</a:t>
            </a:r>
            <a:r>
              <a:rPr lang="en-US" dirty="0"/>
              <a:t> food waste?</a:t>
            </a:r>
          </a:p>
          <a:p>
            <a:pPr marL="457200" indent="-457200">
              <a:lnSpc>
                <a:spcPct val="107000"/>
              </a:lnSpc>
              <a:spcAft>
                <a:spcPts val="400"/>
              </a:spcAft>
              <a:buFont typeface="+mj-lt"/>
              <a:buAutoNum type="arabicPeriod"/>
            </a:pPr>
            <a:r>
              <a:rPr lang="en-US" dirty="0"/>
              <a:t>Which aspects should </a:t>
            </a:r>
            <a:r>
              <a:rPr lang="en-US" b="1" dirty="0"/>
              <a:t>legal frameworks </a:t>
            </a:r>
            <a:r>
              <a:rPr lang="en-US" dirty="0"/>
              <a:t>target in order to promote a </a:t>
            </a:r>
            <a:r>
              <a:rPr lang="en-US" b="1" dirty="0"/>
              <a:t>resource-efficient circular economy</a:t>
            </a:r>
            <a:r>
              <a:rPr lang="en-US" dirty="0"/>
              <a:t>?</a:t>
            </a:r>
            <a:endParaRPr lang="de-CH" sz="1800" dirty="0"/>
          </a:p>
          <a:p>
            <a:pPr marL="0" indent="0">
              <a:lnSpc>
                <a:spcPct val="107000"/>
              </a:lnSpc>
              <a:spcAft>
                <a:spcPts val="400"/>
              </a:spcAft>
              <a:buNone/>
            </a:pPr>
            <a:endParaRPr lang="de-CH" sz="1800"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lnSpc>
                <a:spcPct val="107000"/>
              </a:lnSpc>
              <a:spcAft>
                <a:spcPts val="400"/>
              </a:spcAft>
              <a:buNone/>
            </a:pPr>
            <a:endParaRPr lang="de-CH" sz="1800" b="1" dirty="0"/>
          </a:p>
          <a:p>
            <a:pPr marL="0" indent="0">
              <a:lnSpc>
                <a:spcPct val="107000"/>
              </a:lnSpc>
              <a:spcAft>
                <a:spcPts val="400"/>
              </a:spcAft>
              <a:buNone/>
            </a:pPr>
            <a:endParaRPr lang="de-CH" b="1" dirty="0"/>
          </a:p>
          <a:p>
            <a:pPr marL="0" indent="0">
              <a:buNone/>
            </a:pPr>
            <a:r>
              <a:rPr lang="de-CH" b="1" dirty="0"/>
              <a:t>Source </a:t>
            </a:r>
            <a:r>
              <a:rPr lang="de-CH" b="1" dirty="0" err="1"/>
              <a:t>of</a:t>
            </a:r>
            <a:r>
              <a:rPr lang="de-CH" b="1" dirty="0"/>
              <a:t> </a:t>
            </a:r>
            <a:r>
              <a:rPr lang="de-CH" b="1" dirty="0" err="1"/>
              <a:t>knowledge</a:t>
            </a:r>
            <a:r>
              <a:rPr lang="de-CH" b="1" dirty="0"/>
              <a:t> </a:t>
            </a:r>
          </a:p>
          <a:p>
            <a:pPr marL="0" indent="0">
              <a:lnSpc>
                <a:spcPct val="107000"/>
              </a:lnSpc>
              <a:spcAft>
                <a:spcPts val="400"/>
              </a:spcAft>
              <a:buNone/>
            </a:pPr>
            <a:r>
              <a:rPr lang="en-US" dirty="0">
                <a:hlinkClick r:id="rId5"/>
              </a:rPr>
              <a:t>Legal framework for a resource-efficient circular economy</a:t>
            </a:r>
            <a:r>
              <a:rPr lang="en-US" dirty="0"/>
              <a:t> </a:t>
            </a:r>
            <a:r>
              <a:rPr lang="de-CH" sz="1800" dirty="0"/>
              <a:t>(Website NFP 73)</a:t>
            </a:r>
          </a:p>
          <a:p>
            <a:pPr marL="0" indent="0">
              <a:lnSpc>
                <a:spcPct val="107000"/>
              </a:lnSpc>
              <a:spcAft>
                <a:spcPts val="400"/>
              </a:spcAft>
              <a:buNone/>
            </a:pPr>
            <a:r>
              <a:rPr lang="de-CH" sz="1800" dirty="0">
                <a:hlinkClick r:id="rId6"/>
              </a:rPr>
              <a:t>Food </a:t>
            </a:r>
            <a:r>
              <a:rPr lang="de-CH" sz="1800" dirty="0" err="1">
                <a:hlinkClick r:id="rId6"/>
              </a:rPr>
              <a:t>Waste</a:t>
            </a:r>
            <a:r>
              <a:rPr lang="de-CH" sz="1800" dirty="0">
                <a:hlinkClick r:id="rId6"/>
              </a:rPr>
              <a:t> </a:t>
            </a:r>
            <a:r>
              <a:rPr lang="de-CH" sz="1800" dirty="0"/>
              <a:t>(Wikipedia)</a:t>
            </a:r>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CH" smtClean="0"/>
              <a:pPr/>
              <a:t>9</a:t>
            </a:fld>
            <a:endParaRPr lang="de-CH"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CH" dirty="0"/>
              <a:t>NFP 73 – </a:t>
            </a:r>
            <a:r>
              <a:rPr lang="de-CH" dirty="0" err="1"/>
              <a:t>Sustainable</a:t>
            </a:r>
            <a:r>
              <a:rPr lang="de-CH" dirty="0"/>
              <a:t> Economy</a:t>
            </a:r>
          </a:p>
        </p:txBody>
      </p:sp>
    </p:spTree>
    <p:extLst>
      <p:ext uri="{BB962C8B-B14F-4D97-AF65-F5344CB8AC3E}">
        <p14:creationId xmlns:p14="http://schemas.microsoft.com/office/powerpoint/2010/main" val="249910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2.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A66F1D-A320-4135-A5A1-3FB2B20DFA1B}">
  <ds:schemaRefs>
    <ds:schemaRef ds:uri="http://purl.org/dc/dcmitype/"/>
    <ds:schemaRef ds:uri="http://schemas.microsoft.com/office/2006/metadata/properties"/>
    <ds:schemaRef ds:uri="http://schemas.microsoft.com/office/infopath/2007/PartnerControls"/>
    <ds:schemaRef ds:uri="http://purl.org/dc/elements/1.1/"/>
    <ds:schemaRef ds:uri="http://www.w3.org/XML/1998/namespace"/>
    <ds:schemaRef ds:uri="http://purl.org/dc/terms/"/>
    <ds:schemaRef ds:uri="a7cc7ebd-2fa7-4938-8178-e67a6f6112bd"/>
    <ds:schemaRef ds:uri="b29bbfd8-b7a5-4cdd-94f7-16e12e21a51b"/>
    <ds:schemaRef ds:uri="http://schemas.microsoft.com/office/2006/documentManagement/types"/>
    <ds:schemaRef ds:uri="http://schemas.openxmlformats.org/package/2006/metadata/core-properties"/>
  </ds:schemaRefs>
</ds:datastoreItem>
</file>

<file path=customXml/itemProps4.xml><?xml version="1.0" encoding="utf-8"?>
<ds:datastoreItem xmlns:ds="http://schemas.openxmlformats.org/officeDocument/2006/customXml" ds:itemID="{3045CE4D-432F-4A66-B675-4B9C170F31C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3972</Words>
  <Application>Microsoft Office PowerPoint</Application>
  <PresentationFormat>Widescreen</PresentationFormat>
  <Paragraphs>334</Paragraphs>
  <Slides>42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Arial</vt:lpstr>
      <vt:lpstr>Open Sans</vt:lpstr>
      <vt:lpstr>Times</vt:lpstr>
      <vt:lpstr>Wingdings</vt:lpstr>
      <vt:lpstr>SNF</vt:lpstr>
      <vt:lpstr>think-cell Slide</vt:lpstr>
      <vt:lpstr>Governance</vt:lpstr>
      <vt:lpstr>Focus Governance </vt:lpstr>
      <vt:lpstr>Learning Objectives</vt:lpstr>
      <vt:lpstr>Introductory Questions</vt:lpstr>
      <vt:lpstr>Links to the United Nations Sustainable Development Goals</vt:lpstr>
      <vt:lpstr>Introductory Questions</vt:lpstr>
      <vt:lpstr>Overview of Research Projects</vt:lpstr>
      <vt:lpstr>Legal framework for a resource-efficient circular economy</vt:lpstr>
      <vt:lpstr>Legal framework for a resource-efficient circular economy – Assignments</vt:lpstr>
      <vt:lpstr>Legal framework for a resource-efficient circular economy – Background I </vt:lpstr>
      <vt:lpstr>Legal framework for a resource-efficient circular economy – Background II </vt:lpstr>
      <vt:lpstr>Legal framework for a resource-efficient circular economy – Aim </vt:lpstr>
      <vt:lpstr>Legal framework for a resource-efficient circular economy – Results </vt:lpstr>
      <vt:lpstr>Voluntary corporate environmental initiatives  </vt:lpstr>
      <vt:lpstr>Voluntary corporate environmental initiatives - Assignments</vt:lpstr>
      <vt:lpstr>Voluntary corporate environmental initiatives – Background </vt:lpstr>
      <vt:lpstr>Voluntary corporate environmental initiatives – Aim </vt:lpstr>
      <vt:lpstr>Voluntary corporate environmental initiatives – Results I</vt:lpstr>
      <vt:lpstr>Voluntary corporate environmental initiatives – Results II</vt:lpstr>
      <vt:lpstr>Green labour market effects  </vt:lpstr>
      <vt:lpstr>Green labour market effects – Assignments</vt:lpstr>
      <vt:lpstr>Green labour market effects – Background </vt:lpstr>
      <vt:lpstr>Green labour market effects – Aim </vt:lpstr>
      <vt:lpstr>Green labour market effects – Results I</vt:lpstr>
      <vt:lpstr>Green labour market effects – Results II</vt:lpstr>
      <vt:lpstr>Sustainable Trade Relations for Diversified Food Systems</vt:lpstr>
      <vt:lpstr>Sustainable Trade Relations for Diversified Food Systems - Assignments</vt:lpstr>
      <vt:lpstr>Sustainable Trade Relations for Diversified Food Systems – Background</vt:lpstr>
      <vt:lpstr>Sustainable Trade Relations for Diversified Food Systems – Aim</vt:lpstr>
      <vt:lpstr>Sustainable Trade Relations for Diversified Food Systems – Results I</vt:lpstr>
      <vt:lpstr>Sustainable Trade Relations for Diversified Food Systems – Results II</vt:lpstr>
      <vt:lpstr>Sustainable Trade Relations for Diversified Food Systems – Results III</vt:lpstr>
      <vt:lpstr>Switzerland’s sustainability footprint  </vt:lpstr>
      <vt:lpstr>Switzerland’s sustainability footprint – Assignments</vt:lpstr>
      <vt:lpstr>Switzerland’s sustainability footprint – Background </vt:lpstr>
      <vt:lpstr>Switzerland’s sustainability footprint – Aim </vt:lpstr>
      <vt:lpstr>Switzerland’s sustainability footprint – Results </vt:lpstr>
      <vt:lpstr>Final Discussion</vt:lpstr>
      <vt:lpstr>Appendix</vt:lpstr>
      <vt:lpstr>Earth Overshoot Day in der New York Times </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62</cp:revision>
  <dcterms:created xsi:type="dcterms:W3CDTF">2022-05-16T14:25:03Z</dcterms:created>
  <dcterms:modified xsi:type="dcterms:W3CDTF">2026-02-05T12:33:22Z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